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58" r:id="rId6"/>
    <p:sldId id="263" r:id="rId7"/>
    <p:sldId id="262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723" autoAdjust="0"/>
  </p:normalViewPr>
  <p:slideViewPr>
    <p:cSldViewPr snapToGrid="0">
      <p:cViewPr varScale="1">
        <p:scale>
          <a:sx n="51" d="100"/>
          <a:sy n="51" d="100"/>
        </p:scale>
        <p:origin x="11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C4861-7CEE-42CF-84AE-1E34D6D26D9B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E786A8E-0526-47C9-B69D-A7E0E31276D4}">
      <dgm:prSet phldrT="[Text]"/>
      <dgm:spPr/>
      <dgm:t>
        <a:bodyPr/>
        <a:lstStyle/>
        <a:p>
          <a:r>
            <a:rPr lang="en-US" dirty="0"/>
            <a:t>Assigned </a:t>
          </a:r>
        </a:p>
      </dgm:t>
    </dgm:pt>
    <dgm:pt modelId="{2EA65600-C256-48FE-A5CE-FDBBB12ACD09}" type="parTrans" cxnId="{CE1AB772-6F89-4D31-9814-6EEE79869557}">
      <dgm:prSet/>
      <dgm:spPr/>
      <dgm:t>
        <a:bodyPr/>
        <a:lstStyle/>
        <a:p>
          <a:endParaRPr lang="en-US"/>
        </a:p>
      </dgm:t>
    </dgm:pt>
    <dgm:pt modelId="{4A5FAF4D-EEF2-4BC5-8023-0C4B18F559C8}" type="sibTrans" cxnId="{CE1AB772-6F89-4D31-9814-6EEE79869557}">
      <dgm:prSet/>
      <dgm:spPr/>
      <dgm:t>
        <a:bodyPr/>
        <a:lstStyle/>
        <a:p>
          <a:endParaRPr lang="en-US"/>
        </a:p>
      </dgm:t>
    </dgm:pt>
    <dgm:pt modelId="{79F08844-B0E3-47AA-A72E-8038128AC893}">
      <dgm:prSet phldrT="[Text]"/>
      <dgm:spPr/>
      <dgm:t>
        <a:bodyPr/>
        <a:lstStyle/>
        <a:p>
          <a:r>
            <a:rPr lang="en-US" dirty="0"/>
            <a:t>Student-directed</a:t>
          </a:r>
        </a:p>
      </dgm:t>
    </dgm:pt>
    <dgm:pt modelId="{79FA907C-7F22-490A-B244-6D4922F2F627}" type="parTrans" cxnId="{8B52A036-C944-4F26-997F-6B3DFFF4C197}">
      <dgm:prSet/>
      <dgm:spPr/>
      <dgm:t>
        <a:bodyPr/>
        <a:lstStyle/>
        <a:p>
          <a:endParaRPr lang="en-US"/>
        </a:p>
      </dgm:t>
    </dgm:pt>
    <dgm:pt modelId="{AAA76202-BD3F-4BA4-8146-2E64E61A3AC2}" type="sibTrans" cxnId="{8B52A036-C944-4F26-997F-6B3DFFF4C197}">
      <dgm:prSet/>
      <dgm:spPr/>
      <dgm:t>
        <a:bodyPr/>
        <a:lstStyle/>
        <a:p>
          <a:endParaRPr lang="en-US"/>
        </a:p>
      </dgm:t>
    </dgm:pt>
    <dgm:pt modelId="{32ED7C87-7032-4457-8449-4C49C814D0F2}">
      <dgm:prSet phldrT="[Text]"/>
      <dgm:spPr/>
      <dgm:t>
        <a:bodyPr/>
        <a:lstStyle/>
        <a:p>
          <a:r>
            <a:rPr lang="en-US" dirty="0"/>
            <a:t>Completed</a:t>
          </a:r>
        </a:p>
      </dgm:t>
    </dgm:pt>
    <dgm:pt modelId="{B2CAC3A3-6D9B-4D93-B637-08376A012E53}" type="parTrans" cxnId="{4F9E5CEC-51CA-4FE8-B172-82C4D0F17DDC}">
      <dgm:prSet/>
      <dgm:spPr/>
      <dgm:t>
        <a:bodyPr/>
        <a:lstStyle/>
        <a:p>
          <a:endParaRPr lang="en-US"/>
        </a:p>
      </dgm:t>
    </dgm:pt>
    <dgm:pt modelId="{5371F4A7-3792-472B-9A2D-2B059C0B11A4}" type="sibTrans" cxnId="{4F9E5CEC-51CA-4FE8-B172-82C4D0F17DDC}">
      <dgm:prSet/>
      <dgm:spPr/>
      <dgm:t>
        <a:bodyPr/>
        <a:lstStyle/>
        <a:p>
          <a:endParaRPr lang="en-US"/>
        </a:p>
      </dgm:t>
    </dgm:pt>
    <dgm:pt modelId="{D7701ED5-A758-4DA3-8DBA-42FCD01D3048}">
      <dgm:prSet phldrT="[Text]"/>
      <dgm:spPr/>
      <dgm:t>
        <a:bodyPr/>
        <a:lstStyle/>
        <a:p>
          <a:r>
            <a:rPr lang="en-US" dirty="0"/>
            <a:t>In the clinic</a:t>
          </a:r>
        </a:p>
      </dgm:t>
    </dgm:pt>
    <dgm:pt modelId="{6E5AC1DF-48D2-4B24-8D2E-6FB18A2B9903}" type="parTrans" cxnId="{AE4484FB-040E-4C1A-A0EA-99D2A5FC1939}">
      <dgm:prSet/>
      <dgm:spPr/>
      <dgm:t>
        <a:bodyPr/>
        <a:lstStyle/>
        <a:p>
          <a:endParaRPr lang="en-US"/>
        </a:p>
      </dgm:t>
    </dgm:pt>
    <dgm:pt modelId="{59769922-E588-483D-BB04-16CE912E157D}" type="sibTrans" cxnId="{AE4484FB-040E-4C1A-A0EA-99D2A5FC1939}">
      <dgm:prSet/>
      <dgm:spPr/>
      <dgm:t>
        <a:bodyPr/>
        <a:lstStyle/>
        <a:p>
          <a:endParaRPr lang="en-US"/>
        </a:p>
      </dgm:t>
    </dgm:pt>
    <dgm:pt modelId="{242D9F90-DDA5-4581-BE62-B6AD25B62FE2}">
      <dgm:prSet phldrT="[Text]"/>
      <dgm:spPr/>
      <dgm:t>
        <a:bodyPr/>
        <a:lstStyle/>
        <a:p>
          <a:r>
            <a:rPr lang="en-US" dirty="0"/>
            <a:t>Reviewed</a:t>
          </a:r>
        </a:p>
      </dgm:t>
    </dgm:pt>
    <dgm:pt modelId="{3AF9979E-7067-402F-9534-DD8F621836F3}" type="parTrans" cxnId="{4B6FAED0-2F8E-4BA9-B21D-DB001101587C}">
      <dgm:prSet/>
      <dgm:spPr/>
      <dgm:t>
        <a:bodyPr/>
        <a:lstStyle/>
        <a:p>
          <a:endParaRPr lang="en-US"/>
        </a:p>
      </dgm:t>
    </dgm:pt>
    <dgm:pt modelId="{6BAAE88E-1E26-4EA4-AAF1-E7FE9C9B925B}" type="sibTrans" cxnId="{4B6FAED0-2F8E-4BA9-B21D-DB001101587C}">
      <dgm:prSet/>
      <dgm:spPr/>
      <dgm:t>
        <a:bodyPr/>
        <a:lstStyle/>
        <a:p>
          <a:endParaRPr lang="en-US"/>
        </a:p>
      </dgm:t>
    </dgm:pt>
    <dgm:pt modelId="{9AA98C1C-CD00-4EAF-89DF-3EE31F88A052}">
      <dgm:prSet phldrT="[Text]"/>
      <dgm:spPr/>
      <dgm:t>
        <a:bodyPr/>
        <a:lstStyle/>
        <a:p>
          <a:r>
            <a:rPr lang="en-US" dirty="0"/>
            <a:t>CI-directed</a:t>
          </a:r>
        </a:p>
      </dgm:t>
    </dgm:pt>
    <dgm:pt modelId="{5636C0D3-80A3-417F-A857-2E2907C015BE}" type="parTrans" cxnId="{5B9A9DE0-41FA-478C-9164-C08FC959066D}">
      <dgm:prSet/>
      <dgm:spPr/>
      <dgm:t>
        <a:bodyPr/>
        <a:lstStyle/>
        <a:p>
          <a:endParaRPr lang="en-US"/>
        </a:p>
      </dgm:t>
    </dgm:pt>
    <dgm:pt modelId="{642DB002-3FEB-42F5-A696-D31FBC30B0BB}" type="sibTrans" cxnId="{5B9A9DE0-41FA-478C-9164-C08FC959066D}">
      <dgm:prSet/>
      <dgm:spPr/>
      <dgm:t>
        <a:bodyPr/>
        <a:lstStyle/>
        <a:p>
          <a:endParaRPr lang="en-US"/>
        </a:p>
      </dgm:t>
    </dgm:pt>
    <dgm:pt modelId="{51121B85-A561-4C11-B970-EC56765F9A5F}">
      <dgm:prSet phldrT="[Text]"/>
      <dgm:spPr/>
      <dgm:t>
        <a:bodyPr/>
        <a:lstStyle/>
        <a:p>
          <a:endParaRPr lang="en-US" dirty="0"/>
        </a:p>
      </dgm:t>
    </dgm:pt>
    <dgm:pt modelId="{C9970F0E-8CBB-4322-B5BB-0E62EC975853}" type="parTrans" cxnId="{2AE8C233-D14E-40B2-B53C-3F22C7F46A92}">
      <dgm:prSet/>
      <dgm:spPr/>
      <dgm:t>
        <a:bodyPr/>
        <a:lstStyle/>
        <a:p>
          <a:endParaRPr lang="en-US"/>
        </a:p>
      </dgm:t>
    </dgm:pt>
    <dgm:pt modelId="{E6075000-E526-4BB5-AE02-7311B3FD217B}" type="sibTrans" cxnId="{2AE8C233-D14E-40B2-B53C-3F22C7F46A92}">
      <dgm:prSet/>
      <dgm:spPr/>
      <dgm:t>
        <a:bodyPr/>
        <a:lstStyle/>
        <a:p>
          <a:endParaRPr lang="en-US"/>
        </a:p>
      </dgm:t>
    </dgm:pt>
    <dgm:pt modelId="{1741353A-4835-4B91-B85B-B0C307255CB9}">
      <dgm:prSet phldrT="[Text]"/>
      <dgm:spPr/>
      <dgm:t>
        <a:bodyPr/>
        <a:lstStyle/>
        <a:p>
          <a:r>
            <a:rPr lang="en-US" dirty="0"/>
            <a:t>At home</a:t>
          </a:r>
        </a:p>
      </dgm:t>
    </dgm:pt>
    <dgm:pt modelId="{F8D1148F-9F82-4DD8-874D-8457B3004865}" type="parTrans" cxnId="{54778CDE-68F4-4A27-950D-9BC5DE65A309}">
      <dgm:prSet/>
      <dgm:spPr/>
      <dgm:t>
        <a:bodyPr/>
        <a:lstStyle/>
        <a:p>
          <a:endParaRPr lang="en-US"/>
        </a:p>
      </dgm:t>
    </dgm:pt>
    <dgm:pt modelId="{11177BCE-9972-478F-B572-B9231ABE6E96}" type="sibTrans" cxnId="{54778CDE-68F4-4A27-950D-9BC5DE65A309}">
      <dgm:prSet/>
      <dgm:spPr/>
      <dgm:t>
        <a:bodyPr/>
        <a:lstStyle/>
        <a:p>
          <a:endParaRPr lang="en-US"/>
        </a:p>
      </dgm:t>
    </dgm:pt>
    <dgm:pt modelId="{FCADB9BB-F787-4E38-A2C9-D52AEF5CF0D5}">
      <dgm:prSet phldrT="[Text]"/>
      <dgm:spPr/>
      <dgm:t>
        <a:bodyPr/>
        <a:lstStyle/>
        <a:p>
          <a:r>
            <a:rPr lang="en-US" dirty="0"/>
            <a:t>Independently</a:t>
          </a:r>
        </a:p>
      </dgm:t>
    </dgm:pt>
    <dgm:pt modelId="{BAB6E3E6-251E-4ABC-BC4B-1836B4D9995A}" type="parTrans" cxnId="{AD1DC1D9-8EC0-49FF-9B8E-E352873A3712}">
      <dgm:prSet/>
      <dgm:spPr/>
      <dgm:t>
        <a:bodyPr/>
        <a:lstStyle/>
        <a:p>
          <a:endParaRPr lang="en-US"/>
        </a:p>
      </dgm:t>
    </dgm:pt>
    <dgm:pt modelId="{12DBD5BA-EBFE-4334-83A6-E8D1A73F9CA0}" type="sibTrans" cxnId="{AD1DC1D9-8EC0-49FF-9B8E-E352873A3712}">
      <dgm:prSet/>
      <dgm:spPr/>
      <dgm:t>
        <a:bodyPr/>
        <a:lstStyle/>
        <a:p>
          <a:endParaRPr lang="en-US"/>
        </a:p>
      </dgm:t>
    </dgm:pt>
    <dgm:pt modelId="{780459C1-DF9F-4562-9B49-4348F934107B}">
      <dgm:prSet phldrT="[Text]"/>
      <dgm:spPr/>
      <dgm:t>
        <a:bodyPr/>
        <a:lstStyle/>
        <a:p>
          <a:r>
            <a:rPr lang="en-US" dirty="0"/>
            <a:t>Collaboratively</a:t>
          </a:r>
        </a:p>
      </dgm:t>
    </dgm:pt>
    <dgm:pt modelId="{5AF98D23-75B6-4274-9C33-0499B08268D5}" type="parTrans" cxnId="{BB8C46A3-6621-4762-AE1C-A7A9C1D2E006}">
      <dgm:prSet/>
      <dgm:spPr/>
      <dgm:t>
        <a:bodyPr/>
        <a:lstStyle/>
        <a:p>
          <a:endParaRPr lang="en-US"/>
        </a:p>
      </dgm:t>
    </dgm:pt>
    <dgm:pt modelId="{E4C3ED9E-0AB7-4053-89CF-738BB649F22A}" type="sibTrans" cxnId="{BB8C46A3-6621-4762-AE1C-A7A9C1D2E006}">
      <dgm:prSet/>
      <dgm:spPr/>
      <dgm:t>
        <a:bodyPr/>
        <a:lstStyle/>
        <a:p>
          <a:endParaRPr lang="en-US"/>
        </a:p>
      </dgm:t>
    </dgm:pt>
    <dgm:pt modelId="{15CDF85C-B8D1-424F-94B7-8DC965F13201}">
      <dgm:prSet phldrT="[Text]"/>
      <dgm:spPr/>
      <dgm:t>
        <a:bodyPr/>
        <a:lstStyle/>
        <a:p>
          <a:endParaRPr lang="en-US" dirty="0"/>
        </a:p>
      </dgm:t>
    </dgm:pt>
    <dgm:pt modelId="{5FFC723C-C54C-4EE0-98A3-63945C2F7254}" type="parTrans" cxnId="{C13751F5-D4A1-43CD-95FA-B6CA991F4CCA}">
      <dgm:prSet/>
      <dgm:spPr/>
      <dgm:t>
        <a:bodyPr/>
        <a:lstStyle/>
        <a:p>
          <a:endParaRPr lang="en-US"/>
        </a:p>
      </dgm:t>
    </dgm:pt>
    <dgm:pt modelId="{28A895A1-D3B6-4DB5-BEB6-4AF3DE2F8A1E}" type="sibTrans" cxnId="{C13751F5-D4A1-43CD-95FA-B6CA991F4CCA}">
      <dgm:prSet/>
      <dgm:spPr/>
      <dgm:t>
        <a:bodyPr/>
        <a:lstStyle/>
        <a:p>
          <a:endParaRPr lang="en-US"/>
        </a:p>
      </dgm:t>
    </dgm:pt>
    <dgm:pt modelId="{2CB91C7C-4D25-4E5E-9451-31E30D3F6E7C}">
      <dgm:prSet phldrT="[Text]"/>
      <dgm:spPr/>
      <dgm:t>
        <a:bodyPr/>
        <a:lstStyle/>
        <a:p>
          <a:r>
            <a:rPr lang="en-US" dirty="0"/>
            <a:t>CI </a:t>
          </a:r>
        </a:p>
      </dgm:t>
    </dgm:pt>
    <dgm:pt modelId="{8776F588-96DF-4CB6-A3DE-9E1AE6BAA0FF}" type="parTrans" cxnId="{1ED91F59-43A9-4F98-BC55-68D0A3DF8ACF}">
      <dgm:prSet/>
      <dgm:spPr/>
      <dgm:t>
        <a:bodyPr/>
        <a:lstStyle/>
        <a:p>
          <a:endParaRPr lang="en-US"/>
        </a:p>
      </dgm:t>
    </dgm:pt>
    <dgm:pt modelId="{84FA7CA0-8932-4C2A-919E-4517F3C7B48E}" type="sibTrans" cxnId="{1ED91F59-43A9-4F98-BC55-68D0A3DF8ACF}">
      <dgm:prSet/>
      <dgm:spPr/>
      <dgm:t>
        <a:bodyPr/>
        <a:lstStyle/>
        <a:p>
          <a:endParaRPr lang="en-US"/>
        </a:p>
      </dgm:t>
    </dgm:pt>
    <dgm:pt modelId="{6297F33A-D2EC-4598-B379-EF8843DA8268}">
      <dgm:prSet phldrT="[Text]"/>
      <dgm:spPr/>
      <dgm:t>
        <a:bodyPr/>
        <a:lstStyle/>
        <a:p>
          <a:r>
            <a:rPr lang="en-US" dirty="0"/>
            <a:t>Student </a:t>
          </a:r>
        </a:p>
      </dgm:t>
    </dgm:pt>
    <dgm:pt modelId="{CF1BFF99-B857-45DA-932F-2079C83614E9}" type="parTrans" cxnId="{DA9ABCCB-33C3-42A1-B09E-194488DFCCB2}">
      <dgm:prSet/>
      <dgm:spPr/>
    </dgm:pt>
    <dgm:pt modelId="{BEF56243-F374-4E1E-9750-144C4D8F8CA7}" type="sibTrans" cxnId="{DA9ABCCB-33C3-42A1-B09E-194488DFCCB2}">
      <dgm:prSet/>
      <dgm:spPr/>
    </dgm:pt>
    <dgm:pt modelId="{E380CF4F-F36B-4F20-969F-81A19D67417A}">
      <dgm:prSet phldrT="[Text]"/>
      <dgm:spPr/>
      <dgm:t>
        <a:bodyPr/>
        <a:lstStyle/>
        <a:p>
          <a:r>
            <a:rPr lang="en-US" dirty="0"/>
            <a:t>Peer</a:t>
          </a:r>
        </a:p>
      </dgm:t>
    </dgm:pt>
    <dgm:pt modelId="{DF56432C-7649-4FBC-A11E-499ED51B945B}" type="parTrans" cxnId="{14E64245-1719-4433-8B85-AED676D5EAC5}">
      <dgm:prSet/>
      <dgm:spPr/>
    </dgm:pt>
    <dgm:pt modelId="{7C7B3EA3-69A8-45D4-A1CF-C8276173ABA2}" type="sibTrans" cxnId="{14E64245-1719-4433-8B85-AED676D5EAC5}">
      <dgm:prSet/>
      <dgm:spPr/>
    </dgm:pt>
    <dgm:pt modelId="{F289441C-9446-47FF-930E-60EF313B91F1}" type="pres">
      <dgm:prSet presAssocID="{130C4861-7CEE-42CF-84AE-1E34D6D26D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77A568-8BD8-4868-97EB-653B0FFC1F20}" type="pres">
      <dgm:prSet presAssocID="{5E786A8E-0526-47C9-B69D-A7E0E31276D4}" presName="composite" presStyleCnt="0"/>
      <dgm:spPr/>
    </dgm:pt>
    <dgm:pt modelId="{8AE0A037-38C2-4252-BA75-145BB70A017B}" type="pres">
      <dgm:prSet presAssocID="{5E786A8E-0526-47C9-B69D-A7E0E31276D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A88221-915A-4995-B0DB-E3FED72787B3}" type="pres">
      <dgm:prSet presAssocID="{5E786A8E-0526-47C9-B69D-A7E0E31276D4}" presName="parSh" presStyleLbl="node1" presStyleIdx="0" presStyleCnt="3"/>
      <dgm:spPr/>
      <dgm:t>
        <a:bodyPr/>
        <a:lstStyle/>
        <a:p>
          <a:endParaRPr lang="en-US"/>
        </a:p>
      </dgm:t>
    </dgm:pt>
    <dgm:pt modelId="{A799638F-2151-480C-A31E-F3739D826EC1}" type="pres">
      <dgm:prSet presAssocID="{5E786A8E-0526-47C9-B69D-A7E0E31276D4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0C0524-75EB-49D2-9C67-DE1C7FE92665}" type="pres">
      <dgm:prSet presAssocID="{4A5FAF4D-EEF2-4BC5-8023-0C4B18F559C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D93F05F-D47B-4A9A-9B83-8F2902A1E605}" type="pres">
      <dgm:prSet presAssocID="{4A5FAF4D-EEF2-4BC5-8023-0C4B18F559C8}" presName="connTx" presStyleLbl="sibTrans2D1" presStyleIdx="0" presStyleCnt="2"/>
      <dgm:spPr/>
      <dgm:t>
        <a:bodyPr/>
        <a:lstStyle/>
        <a:p>
          <a:endParaRPr lang="en-US"/>
        </a:p>
      </dgm:t>
    </dgm:pt>
    <dgm:pt modelId="{103480EB-B343-4943-9338-869433FA120F}" type="pres">
      <dgm:prSet presAssocID="{32ED7C87-7032-4457-8449-4C49C814D0F2}" presName="composite" presStyleCnt="0"/>
      <dgm:spPr/>
    </dgm:pt>
    <dgm:pt modelId="{7FC785FF-59ED-4272-9A6B-B6EF0808848B}" type="pres">
      <dgm:prSet presAssocID="{32ED7C87-7032-4457-8449-4C49C814D0F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7F189-6A0A-4734-B462-3BE9669000EB}" type="pres">
      <dgm:prSet presAssocID="{32ED7C87-7032-4457-8449-4C49C814D0F2}" presName="parSh" presStyleLbl="node1" presStyleIdx="1" presStyleCnt="3"/>
      <dgm:spPr/>
      <dgm:t>
        <a:bodyPr/>
        <a:lstStyle/>
        <a:p>
          <a:endParaRPr lang="en-US"/>
        </a:p>
      </dgm:t>
    </dgm:pt>
    <dgm:pt modelId="{223F22A5-6050-4473-BEE8-9D4076DDB905}" type="pres">
      <dgm:prSet presAssocID="{32ED7C87-7032-4457-8449-4C49C814D0F2}" presName="desTx" presStyleLbl="fgAcc1" presStyleIdx="1" presStyleCnt="3" custScaleX="105943" custLinFactNeighborX="-6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CEEE6-0EC1-4602-909C-46E7675C0F04}" type="pres">
      <dgm:prSet presAssocID="{5371F4A7-3792-472B-9A2D-2B059C0B11A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D1C1670-813E-41D6-97FC-6E3AD87769FB}" type="pres">
      <dgm:prSet presAssocID="{5371F4A7-3792-472B-9A2D-2B059C0B11A4}" presName="connTx" presStyleLbl="sibTrans2D1" presStyleIdx="1" presStyleCnt="2"/>
      <dgm:spPr/>
      <dgm:t>
        <a:bodyPr/>
        <a:lstStyle/>
        <a:p>
          <a:endParaRPr lang="en-US"/>
        </a:p>
      </dgm:t>
    </dgm:pt>
    <dgm:pt modelId="{2FA057A9-93AE-492B-A7E3-90343B68E961}" type="pres">
      <dgm:prSet presAssocID="{242D9F90-DDA5-4581-BE62-B6AD25B62FE2}" presName="composite" presStyleCnt="0"/>
      <dgm:spPr/>
    </dgm:pt>
    <dgm:pt modelId="{7D8AC2F0-D967-45B2-84FE-489833BE0DFE}" type="pres">
      <dgm:prSet presAssocID="{242D9F90-DDA5-4581-BE62-B6AD25B62FE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E21C1-E16E-4368-BE92-4D28C9570C2D}" type="pres">
      <dgm:prSet presAssocID="{242D9F90-DDA5-4581-BE62-B6AD25B62FE2}" presName="parSh" presStyleLbl="node1" presStyleIdx="2" presStyleCnt="3"/>
      <dgm:spPr/>
      <dgm:t>
        <a:bodyPr/>
        <a:lstStyle/>
        <a:p>
          <a:endParaRPr lang="en-US"/>
        </a:p>
      </dgm:t>
    </dgm:pt>
    <dgm:pt modelId="{DAABE7A4-B325-4947-9252-FB188B3CA5E8}" type="pres">
      <dgm:prSet presAssocID="{242D9F90-DDA5-4581-BE62-B6AD25B62FE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8C233-D14E-40B2-B53C-3F22C7F46A92}" srcId="{32ED7C87-7032-4457-8449-4C49C814D0F2}" destId="{51121B85-A561-4C11-B970-EC56765F9A5F}" srcOrd="4" destOrd="0" parTransId="{C9970F0E-8CBB-4322-B5BB-0E62EC975853}" sibTransId="{E6075000-E526-4BB5-AE02-7311B3FD217B}"/>
    <dgm:cxn modelId="{AD1DC1D9-8EC0-49FF-9B8E-E352873A3712}" srcId="{32ED7C87-7032-4457-8449-4C49C814D0F2}" destId="{FCADB9BB-F787-4E38-A2C9-D52AEF5CF0D5}" srcOrd="2" destOrd="0" parTransId="{BAB6E3E6-251E-4ABC-BC4B-1836B4D9995A}" sibTransId="{12DBD5BA-EBFE-4334-83A6-E8D1A73F9CA0}"/>
    <dgm:cxn modelId="{037F0DF5-8B25-44C3-A37A-DE0D5FB8CB37}" type="presOf" srcId="{5371F4A7-3792-472B-9A2D-2B059C0B11A4}" destId="{0F8CEEE6-0EC1-4602-909C-46E7675C0F04}" srcOrd="0" destOrd="0" presId="urn:microsoft.com/office/officeart/2005/8/layout/process3"/>
    <dgm:cxn modelId="{BF19B95B-A690-40E8-8A7A-3CCCB8557639}" type="presOf" srcId="{5E786A8E-0526-47C9-B69D-A7E0E31276D4}" destId="{8AE0A037-38C2-4252-BA75-145BB70A017B}" srcOrd="0" destOrd="0" presId="urn:microsoft.com/office/officeart/2005/8/layout/process3"/>
    <dgm:cxn modelId="{4F9E5CEC-51CA-4FE8-B172-82C4D0F17DDC}" srcId="{130C4861-7CEE-42CF-84AE-1E34D6D26D9B}" destId="{32ED7C87-7032-4457-8449-4C49C814D0F2}" srcOrd="1" destOrd="0" parTransId="{B2CAC3A3-6D9B-4D93-B637-08376A012E53}" sibTransId="{5371F4A7-3792-472B-9A2D-2B059C0B11A4}"/>
    <dgm:cxn modelId="{5B9A9DE0-41FA-478C-9164-C08FC959066D}" srcId="{5E786A8E-0526-47C9-B69D-A7E0E31276D4}" destId="{9AA98C1C-CD00-4EAF-89DF-3EE31F88A052}" srcOrd="1" destOrd="0" parTransId="{5636C0D3-80A3-417F-A857-2E2907C015BE}" sibTransId="{642DB002-3FEB-42F5-A696-D31FBC30B0BB}"/>
    <dgm:cxn modelId="{14E64245-1719-4433-8B85-AED676D5EAC5}" srcId="{242D9F90-DDA5-4581-BE62-B6AD25B62FE2}" destId="{E380CF4F-F36B-4F20-969F-81A19D67417A}" srcOrd="2" destOrd="0" parTransId="{DF56432C-7649-4FBC-A11E-499ED51B945B}" sibTransId="{7C7B3EA3-69A8-45D4-A1CF-C8276173ABA2}"/>
    <dgm:cxn modelId="{8B52A036-C944-4F26-997F-6B3DFFF4C197}" srcId="{5E786A8E-0526-47C9-B69D-A7E0E31276D4}" destId="{79F08844-B0E3-47AA-A72E-8038128AC893}" srcOrd="0" destOrd="0" parTransId="{79FA907C-7F22-490A-B244-6D4922F2F627}" sibTransId="{AAA76202-BD3F-4BA4-8146-2E64E61A3AC2}"/>
    <dgm:cxn modelId="{2934E8A6-5AE1-48E6-B093-2CEB67BAF06D}" type="presOf" srcId="{2CB91C7C-4D25-4E5E-9451-31E30D3F6E7C}" destId="{DAABE7A4-B325-4947-9252-FB188B3CA5E8}" srcOrd="0" destOrd="0" presId="urn:microsoft.com/office/officeart/2005/8/layout/process3"/>
    <dgm:cxn modelId="{8C0CCBBF-B52E-44D8-818C-BC0500597170}" type="presOf" srcId="{D7701ED5-A758-4DA3-8DBA-42FCD01D3048}" destId="{223F22A5-6050-4473-BEE8-9D4076DDB905}" srcOrd="0" destOrd="0" presId="urn:microsoft.com/office/officeart/2005/8/layout/process3"/>
    <dgm:cxn modelId="{54778CDE-68F4-4A27-950D-9BC5DE65A309}" srcId="{32ED7C87-7032-4457-8449-4C49C814D0F2}" destId="{1741353A-4835-4B91-B85B-B0C307255CB9}" srcOrd="1" destOrd="0" parTransId="{F8D1148F-9F82-4DD8-874D-8457B3004865}" sibTransId="{11177BCE-9972-478F-B572-B9231ABE6E96}"/>
    <dgm:cxn modelId="{8A844AE2-078E-4A44-831C-225CC64666EC}" type="presOf" srcId="{242D9F90-DDA5-4581-BE62-B6AD25B62FE2}" destId="{E6FE21C1-E16E-4368-BE92-4D28C9570C2D}" srcOrd="1" destOrd="0" presId="urn:microsoft.com/office/officeart/2005/8/layout/process3"/>
    <dgm:cxn modelId="{2F2BFD6F-D286-4C85-AA11-0D6E9EB976FB}" type="presOf" srcId="{9AA98C1C-CD00-4EAF-89DF-3EE31F88A052}" destId="{A799638F-2151-480C-A31E-F3739D826EC1}" srcOrd="0" destOrd="1" presId="urn:microsoft.com/office/officeart/2005/8/layout/process3"/>
    <dgm:cxn modelId="{4B6FAED0-2F8E-4BA9-B21D-DB001101587C}" srcId="{130C4861-7CEE-42CF-84AE-1E34D6D26D9B}" destId="{242D9F90-DDA5-4581-BE62-B6AD25B62FE2}" srcOrd="2" destOrd="0" parTransId="{3AF9979E-7067-402F-9534-DD8F621836F3}" sibTransId="{6BAAE88E-1E26-4EA4-AAF1-E7FE9C9B925B}"/>
    <dgm:cxn modelId="{5418336E-2584-4D07-990C-296F6E08239B}" type="presOf" srcId="{130C4861-7CEE-42CF-84AE-1E34D6D26D9B}" destId="{F289441C-9446-47FF-930E-60EF313B91F1}" srcOrd="0" destOrd="0" presId="urn:microsoft.com/office/officeart/2005/8/layout/process3"/>
    <dgm:cxn modelId="{6E4C5962-7ECF-4E15-A0E6-6D29B42B2945}" type="presOf" srcId="{32ED7C87-7032-4457-8449-4C49C814D0F2}" destId="{7FC785FF-59ED-4272-9A6B-B6EF0808848B}" srcOrd="0" destOrd="0" presId="urn:microsoft.com/office/officeart/2005/8/layout/process3"/>
    <dgm:cxn modelId="{A93F6829-C504-441B-A233-D00070B15508}" type="presOf" srcId="{1741353A-4835-4B91-B85B-B0C307255CB9}" destId="{223F22A5-6050-4473-BEE8-9D4076DDB905}" srcOrd="0" destOrd="1" presId="urn:microsoft.com/office/officeart/2005/8/layout/process3"/>
    <dgm:cxn modelId="{6322A815-408B-4272-A582-9C7E26945C86}" type="presOf" srcId="{6297F33A-D2EC-4598-B379-EF8843DA8268}" destId="{DAABE7A4-B325-4947-9252-FB188B3CA5E8}" srcOrd="0" destOrd="1" presId="urn:microsoft.com/office/officeart/2005/8/layout/process3"/>
    <dgm:cxn modelId="{B2E22836-3EEC-4B43-A6C3-E6DA3357133F}" type="presOf" srcId="{5371F4A7-3792-472B-9A2D-2B059C0B11A4}" destId="{1D1C1670-813E-41D6-97FC-6E3AD87769FB}" srcOrd="1" destOrd="0" presId="urn:microsoft.com/office/officeart/2005/8/layout/process3"/>
    <dgm:cxn modelId="{BB8C46A3-6621-4762-AE1C-A7A9C1D2E006}" srcId="{32ED7C87-7032-4457-8449-4C49C814D0F2}" destId="{780459C1-DF9F-4562-9B49-4348F934107B}" srcOrd="3" destOrd="0" parTransId="{5AF98D23-75B6-4274-9C33-0499B08268D5}" sibTransId="{E4C3ED9E-0AB7-4053-89CF-738BB649F22A}"/>
    <dgm:cxn modelId="{4BE68858-C087-44BC-9177-52B9E8F083AC}" type="presOf" srcId="{4A5FAF4D-EEF2-4BC5-8023-0C4B18F559C8}" destId="{B40C0524-75EB-49D2-9C67-DE1C7FE92665}" srcOrd="0" destOrd="0" presId="urn:microsoft.com/office/officeart/2005/8/layout/process3"/>
    <dgm:cxn modelId="{402FBBAF-5CDD-46B9-959A-CF86E8514618}" type="presOf" srcId="{FCADB9BB-F787-4E38-A2C9-D52AEF5CF0D5}" destId="{223F22A5-6050-4473-BEE8-9D4076DDB905}" srcOrd="0" destOrd="2" presId="urn:microsoft.com/office/officeart/2005/8/layout/process3"/>
    <dgm:cxn modelId="{C13751F5-D4A1-43CD-95FA-B6CA991F4CCA}" srcId="{242D9F90-DDA5-4581-BE62-B6AD25B62FE2}" destId="{15CDF85C-B8D1-424F-94B7-8DC965F13201}" srcOrd="3" destOrd="0" parTransId="{5FFC723C-C54C-4EE0-98A3-63945C2F7254}" sibTransId="{28A895A1-D3B6-4DB5-BEB6-4AF3DE2F8A1E}"/>
    <dgm:cxn modelId="{E2BF4521-F2E4-4BCD-9AB0-AC6CADEF3CA1}" type="presOf" srcId="{15CDF85C-B8D1-424F-94B7-8DC965F13201}" destId="{DAABE7A4-B325-4947-9252-FB188B3CA5E8}" srcOrd="0" destOrd="3" presId="urn:microsoft.com/office/officeart/2005/8/layout/process3"/>
    <dgm:cxn modelId="{D715B795-D364-40F6-8AA1-D798293F9497}" type="presOf" srcId="{51121B85-A561-4C11-B970-EC56765F9A5F}" destId="{223F22A5-6050-4473-BEE8-9D4076DDB905}" srcOrd="0" destOrd="4" presId="urn:microsoft.com/office/officeart/2005/8/layout/process3"/>
    <dgm:cxn modelId="{CE1AB772-6F89-4D31-9814-6EEE79869557}" srcId="{130C4861-7CEE-42CF-84AE-1E34D6D26D9B}" destId="{5E786A8E-0526-47C9-B69D-A7E0E31276D4}" srcOrd="0" destOrd="0" parTransId="{2EA65600-C256-48FE-A5CE-FDBBB12ACD09}" sibTransId="{4A5FAF4D-EEF2-4BC5-8023-0C4B18F559C8}"/>
    <dgm:cxn modelId="{F63C85FD-6475-4D8C-A0E3-A752A7F84844}" type="presOf" srcId="{4A5FAF4D-EEF2-4BC5-8023-0C4B18F559C8}" destId="{DD93F05F-D47B-4A9A-9B83-8F2902A1E605}" srcOrd="1" destOrd="0" presId="urn:microsoft.com/office/officeart/2005/8/layout/process3"/>
    <dgm:cxn modelId="{ACC41B0A-6AD6-4E6B-867B-0529DC64A3A4}" type="presOf" srcId="{242D9F90-DDA5-4581-BE62-B6AD25B62FE2}" destId="{7D8AC2F0-D967-45B2-84FE-489833BE0DFE}" srcOrd="0" destOrd="0" presId="urn:microsoft.com/office/officeart/2005/8/layout/process3"/>
    <dgm:cxn modelId="{5C492042-FAA7-4A12-975E-26D72BE45FDA}" type="presOf" srcId="{780459C1-DF9F-4562-9B49-4348F934107B}" destId="{223F22A5-6050-4473-BEE8-9D4076DDB905}" srcOrd="0" destOrd="3" presId="urn:microsoft.com/office/officeart/2005/8/layout/process3"/>
    <dgm:cxn modelId="{1141FFC4-34DD-4C22-AAEC-19351CEF585C}" type="presOf" srcId="{5E786A8E-0526-47C9-B69D-A7E0E31276D4}" destId="{DEA88221-915A-4995-B0DB-E3FED72787B3}" srcOrd="1" destOrd="0" presId="urn:microsoft.com/office/officeart/2005/8/layout/process3"/>
    <dgm:cxn modelId="{AE4484FB-040E-4C1A-A0EA-99D2A5FC1939}" srcId="{32ED7C87-7032-4457-8449-4C49C814D0F2}" destId="{D7701ED5-A758-4DA3-8DBA-42FCD01D3048}" srcOrd="0" destOrd="0" parTransId="{6E5AC1DF-48D2-4B24-8D2E-6FB18A2B9903}" sibTransId="{59769922-E588-483D-BB04-16CE912E157D}"/>
    <dgm:cxn modelId="{2FE787F8-A2C6-4FDB-8879-0CECF2A46E54}" type="presOf" srcId="{79F08844-B0E3-47AA-A72E-8038128AC893}" destId="{A799638F-2151-480C-A31E-F3739D826EC1}" srcOrd="0" destOrd="0" presId="urn:microsoft.com/office/officeart/2005/8/layout/process3"/>
    <dgm:cxn modelId="{1ED91F59-43A9-4F98-BC55-68D0A3DF8ACF}" srcId="{242D9F90-DDA5-4581-BE62-B6AD25B62FE2}" destId="{2CB91C7C-4D25-4E5E-9451-31E30D3F6E7C}" srcOrd="0" destOrd="0" parTransId="{8776F588-96DF-4CB6-A3DE-9E1AE6BAA0FF}" sibTransId="{84FA7CA0-8932-4C2A-919E-4517F3C7B48E}"/>
    <dgm:cxn modelId="{DA9ABCCB-33C3-42A1-B09E-194488DFCCB2}" srcId="{242D9F90-DDA5-4581-BE62-B6AD25B62FE2}" destId="{6297F33A-D2EC-4598-B379-EF8843DA8268}" srcOrd="1" destOrd="0" parTransId="{CF1BFF99-B857-45DA-932F-2079C83614E9}" sibTransId="{BEF56243-F374-4E1E-9750-144C4D8F8CA7}"/>
    <dgm:cxn modelId="{CD283F19-5975-4680-B440-1599BA46345E}" type="presOf" srcId="{32ED7C87-7032-4457-8449-4C49C814D0F2}" destId="{F737F189-6A0A-4734-B462-3BE9669000EB}" srcOrd="1" destOrd="0" presId="urn:microsoft.com/office/officeart/2005/8/layout/process3"/>
    <dgm:cxn modelId="{208A6225-5260-46D6-BFAD-F906B0C81913}" type="presOf" srcId="{E380CF4F-F36B-4F20-969F-81A19D67417A}" destId="{DAABE7A4-B325-4947-9252-FB188B3CA5E8}" srcOrd="0" destOrd="2" presId="urn:microsoft.com/office/officeart/2005/8/layout/process3"/>
    <dgm:cxn modelId="{44A0AADD-CFEE-49AF-98CE-549F8DCAC2FA}" type="presParOf" srcId="{F289441C-9446-47FF-930E-60EF313B91F1}" destId="{4A77A568-8BD8-4868-97EB-653B0FFC1F20}" srcOrd="0" destOrd="0" presId="urn:microsoft.com/office/officeart/2005/8/layout/process3"/>
    <dgm:cxn modelId="{4EBD7228-B2E9-4CCB-9B2A-7DFD35FDF1DD}" type="presParOf" srcId="{4A77A568-8BD8-4868-97EB-653B0FFC1F20}" destId="{8AE0A037-38C2-4252-BA75-145BB70A017B}" srcOrd="0" destOrd="0" presId="urn:microsoft.com/office/officeart/2005/8/layout/process3"/>
    <dgm:cxn modelId="{CF6F5CCC-39C0-461F-8463-9C69BEA96CAB}" type="presParOf" srcId="{4A77A568-8BD8-4868-97EB-653B0FFC1F20}" destId="{DEA88221-915A-4995-B0DB-E3FED72787B3}" srcOrd="1" destOrd="0" presId="urn:microsoft.com/office/officeart/2005/8/layout/process3"/>
    <dgm:cxn modelId="{E02893D3-CE3A-4419-89ED-25B389F07043}" type="presParOf" srcId="{4A77A568-8BD8-4868-97EB-653B0FFC1F20}" destId="{A799638F-2151-480C-A31E-F3739D826EC1}" srcOrd="2" destOrd="0" presId="urn:microsoft.com/office/officeart/2005/8/layout/process3"/>
    <dgm:cxn modelId="{85CF117D-168A-4D74-9323-2BB75BD6B87B}" type="presParOf" srcId="{F289441C-9446-47FF-930E-60EF313B91F1}" destId="{B40C0524-75EB-49D2-9C67-DE1C7FE92665}" srcOrd="1" destOrd="0" presId="urn:microsoft.com/office/officeart/2005/8/layout/process3"/>
    <dgm:cxn modelId="{A65872B1-7E22-4301-B1E0-E2B818334FAC}" type="presParOf" srcId="{B40C0524-75EB-49D2-9C67-DE1C7FE92665}" destId="{DD93F05F-D47B-4A9A-9B83-8F2902A1E605}" srcOrd="0" destOrd="0" presId="urn:microsoft.com/office/officeart/2005/8/layout/process3"/>
    <dgm:cxn modelId="{34DCE45C-2484-41D6-8DBD-BB0A6F86F76F}" type="presParOf" srcId="{F289441C-9446-47FF-930E-60EF313B91F1}" destId="{103480EB-B343-4943-9338-869433FA120F}" srcOrd="2" destOrd="0" presId="urn:microsoft.com/office/officeart/2005/8/layout/process3"/>
    <dgm:cxn modelId="{4E000A67-2F0B-4EFE-8FF3-0C843947121F}" type="presParOf" srcId="{103480EB-B343-4943-9338-869433FA120F}" destId="{7FC785FF-59ED-4272-9A6B-B6EF0808848B}" srcOrd="0" destOrd="0" presId="urn:microsoft.com/office/officeart/2005/8/layout/process3"/>
    <dgm:cxn modelId="{EB35F87A-87DE-4C23-A928-C8AF1334F6D6}" type="presParOf" srcId="{103480EB-B343-4943-9338-869433FA120F}" destId="{F737F189-6A0A-4734-B462-3BE9669000EB}" srcOrd="1" destOrd="0" presId="urn:microsoft.com/office/officeart/2005/8/layout/process3"/>
    <dgm:cxn modelId="{C9114027-4E61-4199-B52D-F98F0A066F36}" type="presParOf" srcId="{103480EB-B343-4943-9338-869433FA120F}" destId="{223F22A5-6050-4473-BEE8-9D4076DDB905}" srcOrd="2" destOrd="0" presId="urn:microsoft.com/office/officeart/2005/8/layout/process3"/>
    <dgm:cxn modelId="{0E2B55D0-B010-4F50-A54A-ABBBEBE723F5}" type="presParOf" srcId="{F289441C-9446-47FF-930E-60EF313B91F1}" destId="{0F8CEEE6-0EC1-4602-909C-46E7675C0F04}" srcOrd="3" destOrd="0" presId="urn:microsoft.com/office/officeart/2005/8/layout/process3"/>
    <dgm:cxn modelId="{357C2C5B-74EC-415D-9D36-CF8F629C5B1F}" type="presParOf" srcId="{0F8CEEE6-0EC1-4602-909C-46E7675C0F04}" destId="{1D1C1670-813E-41D6-97FC-6E3AD87769FB}" srcOrd="0" destOrd="0" presId="urn:microsoft.com/office/officeart/2005/8/layout/process3"/>
    <dgm:cxn modelId="{DC556145-B476-4760-8CF4-754D03F678C5}" type="presParOf" srcId="{F289441C-9446-47FF-930E-60EF313B91F1}" destId="{2FA057A9-93AE-492B-A7E3-90343B68E961}" srcOrd="4" destOrd="0" presId="urn:microsoft.com/office/officeart/2005/8/layout/process3"/>
    <dgm:cxn modelId="{0503F0C4-E3EA-4855-8236-2394047BCD14}" type="presParOf" srcId="{2FA057A9-93AE-492B-A7E3-90343B68E961}" destId="{7D8AC2F0-D967-45B2-84FE-489833BE0DFE}" srcOrd="0" destOrd="0" presId="urn:microsoft.com/office/officeart/2005/8/layout/process3"/>
    <dgm:cxn modelId="{9E2E8E26-883F-47B0-A141-3F81BEB8AEAE}" type="presParOf" srcId="{2FA057A9-93AE-492B-A7E3-90343B68E961}" destId="{E6FE21C1-E16E-4368-BE92-4D28C9570C2D}" srcOrd="1" destOrd="0" presId="urn:microsoft.com/office/officeart/2005/8/layout/process3"/>
    <dgm:cxn modelId="{00A2E55F-FE92-48EA-BC71-5EAC3DC9D9E1}" type="presParOf" srcId="{2FA057A9-93AE-492B-A7E3-90343B68E961}" destId="{DAABE7A4-B325-4947-9252-FB188B3CA5E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610ED7-A5F1-4376-A240-412AF4FCE0B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E0878DB-F327-4C0D-B638-CE04F4476E56}">
      <dgm:prSet/>
      <dgm:spPr/>
      <dgm:t>
        <a:bodyPr/>
        <a:lstStyle/>
        <a:p>
          <a:r>
            <a:rPr lang="en-US" b="1" dirty="0"/>
            <a:t>Student</a:t>
          </a:r>
        </a:p>
      </dgm:t>
    </dgm:pt>
    <dgm:pt modelId="{19639F75-451F-4587-BEFA-7749D1929174}" type="parTrans" cxnId="{44D9DAD3-572E-4B52-A547-F89E30D955CF}">
      <dgm:prSet/>
      <dgm:spPr/>
      <dgm:t>
        <a:bodyPr/>
        <a:lstStyle/>
        <a:p>
          <a:endParaRPr lang="en-US"/>
        </a:p>
      </dgm:t>
    </dgm:pt>
    <dgm:pt modelId="{D31FD62F-7994-43B1-8079-C5DBB1D2545D}" type="sibTrans" cxnId="{44D9DAD3-572E-4B52-A547-F89E30D955CF}">
      <dgm:prSet/>
      <dgm:spPr/>
      <dgm:t>
        <a:bodyPr/>
        <a:lstStyle/>
        <a:p>
          <a:endParaRPr lang="en-US"/>
        </a:p>
      </dgm:t>
    </dgm:pt>
    <dgm:pt modelId="{343EA591-D3DF-4BDE-B299-4F23C03DA42D}">
      <dgm:prSet/>
      <dgm:spPr/>
      <dgm:t>
        <a:bodyPr/>
        <a:lstStyle/>
        <a:p>
          <a:r>
            <a:rPr lang="en-US" dirty="0"/>
            <a:t>Can be self-directed by the student</a:t>
          </a:r>
        </a:p>
      </dgm:t>
    </dgm:pt>
    <dgm:pt modelId="{3DC67AC3-74AB-4459-99B4-A26EDD327BD2}" type="parTrans" cxnId="{E02BDC3F-5B73-460B-886D-87545A9B432D}">
      <dgm:prSet/>
      <dgm:spPr/>
      <dgm:t>
        <a:bodyPr/>
        <a:lstStyle/>
        <a:p>
          <a:endParaRPr lang="en-US"/>
        </a:p>
      </dgm:t>
    </dgm:pt>
    <dgm:pt modelId="{89200432-9768-4316-B2D7-D16933E488D5}" type="sibTrans" cxnId="{E02BDC3F-5B73-460B-886D-87545A9B432D}">
      <dgm:prSet/>
      <dgm:spPr/>
      <dgm:t>
        <a:bodyPr/>
        <a:lstStyle/>
        <a:p>
          <a:endParaRPr lang="en-US"/>
        </a:p>
      </dgm:t>
    </dgm:pt>
    <dgm:pt modelId="{2D96C025-44C4-4863-8C7A-3464F19BF950}">
      <dgm:prSet/>
      <dgm:spPr/>
      <dgm:t>
        <a:bodyPr/>
        <a:lstStyle/>
        <a:p>
          <a:r>
            <a:rPr lang="en-US" b="1" dirty="0"/>
            <a:t>CI</a:t>
          </a:r>
        </a:p>
      </dgm:t>
    </dgm:pt>
    <dgm:pt modelId="{6513528B-C3AE-4C58-A6F2-159FBD548A9A}" type="parTrans" cxnId="{9FC2F30D-2502-4E05-832D-6D69D230E861}">
      <dgm:prSet/>
      <dgm:spPr/>
      <dgm:t>
        <a:bodyPr/>
        <a:lstStyle/>
        <a:p>
          <a:endParaRPr lang="en-US"/>
        </a:p>
      </dgm:t>
    </dgm:pt>
    <dgm:pt modelId="{D2DD864A-24ED-4F1D-9EBC-75950AFE0EE4}" type="sibTrans" cxnId="{9FC2F30D-2502-4E05-832D-6D69D230E861}">
      <dgm:prSet/>
      <dgm:spPr/>
      <dgm:t>
        <a:bodyPr/>
        <a:lstStyle/>
        <a:p>
          <a:endParaRPr lang="en-US"/>
        </a:p>
      </dgm:t>
    </dgm:pt>
    <dgm:pt modelId="{F4BB4F33-D4A2-45B0-B746-7C8EB0640F6A}">
      <dgm:prSet/>
      <dgm:spPr/>
      <dgm:t>
        <a:bodyPr/>
        <a:lstStyle/>
        <a:p>
          <a:r>
            <a:rPr lang="en-US" b="1" dirty="0"/>
            <a:t>DCE</a:t>
          </a:r>
        </a:p>
      </dgm:t>
    </dgm:pt>
    <dgm:pt modelId="{264D1C93-5828-419D-B0AE-D9F8E996F091}" type="parTrans" cxnId="{619B3ACC-9BFC-4E48-B0C4-710AA4E5D1E4}">
      <dgm:prSet/>
      <dgm:spPr/>
      <dgm:t>
        <a:bodyPr/>
        <a:lstStyle/>
        <a:p>
          <a:endParaRPr lang="en-US"/>
        </a:p>
      </dgm:t>
    </dgm:pt>
    <dgm:pt modelId="{78EDABAB-9DDF-4B11-94FA-5A7A933A55C6}" type="sibTrans" cxnId="{619B3ACC-9BFC-4E48-B0C4-710AA4E5D1E4}">
      <dgm:prSet/>
      <dgm:spPr/>
      <dgm:t>
        <a:bodyPr/>
        <a:lstStyle/>
        <a:p>
          <a:endParaRPr lang="en-US"/>
        </a:p>
      </dgm:t>
    </dgm:pt>
    <dgm:pt modelId="{9ACA98FF-F0E7-460E-86FB-A24E9F2FC897}">
      <dgm:prSet/>
      <dgm:spPr/>
      <dgm:t>
        <a:bodyPr/>
        <a:lstStyle/>
        <a:p>
          <a:r>
            <a:rPr lang="en-US" dirty="0"/>
            <a:t>None</a:t>
          </a:r>
        </a:p>
      </dgm:t>
    </dgm:pt>
    <dgm:pt modelId="{1E42D394-89CC-4B6B-AF2A-2BACCED3B423}" type="parTrans" cxnId="{ED61782A-146C-4383-9030-B94B471A3EDC}">
      <dgm:prSet/>
      <dgm:spPr/>
      <dgm:t>
        <a:bodyPr/>
        <a:lstStyle/>
        <a:p>
          <a:endParaRPr lang="en-US"/>
        </a:p>
      </dgm:t>
    </dgm:pt>
    <dgm:pt modelId="{3890C217-ABBA-4565-807C-C7C222528B06}" type="sibTrans" cxnId="{ED61782A-146C-4383-9030-B94B471A3EDC}">
      <dgm:prSet/>
      <dgm:spPr/>
      <dgm:t>
        <a:bodyPr/>
        <a:lstStyle/>
        <a:p>
          <a:endParaRPr lang="en-US"/>
        </a:p>
      </dgm:t>
    </dgm:pt>
    <dgm:pt modelId="{089CBB5A-CA5A-47C3-B843-CE420134E4B1}">
      <dgm:prSet/>
      <dgm:spPr/>
      <dgm:t>
        <a:bodyPr/>
        <a:lstStyle/>
        <a:p>
          <a:r>
            <a:rPr lang="en-US" dirty="0"/>
            <a:t>Varying level</a:t>
          </a:r>
        </a:p>
      </dgm:t>
    </dgm:pt>
    <dgm:pt modelId="{9DC074EE-CACA-413C-8086-04FF47332ED2}" type="parTrans" cxnId="{DE3E1314-AC8B-49F5-875A-92DAA1D0AFEE}">
      <dgm:prSet/>
      <dgm:spPr/>
      <dgm:t>
        <a:bodyPr/>
        <a:lstStyle/>
        <a:p>
          <a:endParaRPr lang="en-US"/>
        </a:p>
      </dgm:t>
    </dgm:pt>
    <dgm:pt modelId="{D4197289-FF24-4EA8-AA60-EA2C5D242F7C}" type="sibTrans" cxnId="{DE3E1314-AC8B-49F5-875A-92DAA1D0AFEE}">
      <dgm:prSet/>
      <dgm:spPr/>
      <dgm:t>
        <a:bodyPr/>
        <a:lstStyle/>
        <a:p>
          <a:endParaRPr lang="en-US"/>
        </a:p>
      </dgm:t>
    </dgm:pt>
    <dgm:pt modelId="{0FFC5B23-90ED-474C-9222-D7D7C50879CE}" type="pres">
      <dgm:prSet presAssocID="{C0610ED7-A5F1-4376-A240-412AF4FCE0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F4222A-E93F-4468-8578-419BDB7FD8E8}" type="pres">
      <dgm:prSet presAssocID="{4E0878DB-F327-4C0D-B638-CE04F4476E56}" presName="composite" presStyleCnt="0"/>
      <dgm:spPr/>
    </dgm:pt>
    <dgm:pt modelId="{B39EF9C7-0458-4043-A8F7-9CB3A971A18F}" type="pres">
      <dgm:prSet presAssocID="{4E0878DB-F327-4C0D-B638-CE04F4476E5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2A4AA6-0B2C-4D7A-961F-4C61CA7C48CE}" type="pres">
      <dgm:prSet presAssocID="{4E0878DB-F327-4C0D-B638-CE04F4476E5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F007B-AE5E-404D-9517-6BEF368677AB}" type="pres">
      <dgm:prSet presAssocID="{D31FD62F-7994-43B1-8079-C5DBB1D2545D}" presName="space" presStyleCnt="0"/>
      <dgm:spPr/>
    </dgm:pt>
    <dgm:pt modelId="{EB05F925-672F-4B34-A4F4-D2340231FE60}" type="pres">
      <dgm:prSet presAssocID="{2D96C025-44C4-4863-8C7A-3464F19BF950}" presName="composite" presStyleCnt="0"/>
      <dgm:spPr/>
    </dgm:pt>
    <dgm:pt modelId="{EE5422FA-167C-405E-89E1-E9BB83A4C464}" type="pres">
      <dgm:prSet presAssocID="{2D96C025-44C4-4863-8C7A-3464F19BF95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19694-5FF1-4B59-B8FD-02A991175147}" type="pres">
      <dgm:prSet presAssocID="{2D96C025-44C4-4863-8C7A-3464F19BF95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A3E46D-3BB9-4A3B-82E4-F23BDC7384C5}" type="pres">
      <dgm:prSet presAssocID="{D2DD864A-24ED-4F1D-9EBC-75950AFE0EE4}" presName="space" presStyleCnt="0"/>
      <dgm:spPr/>
    </dgm:pt>
    <dgm:pt modelId="{8D6A3714-22B1-4907-AC2E-86B1BEC5C06E}" type="pres">
      <dgm:prSet presAssocID="{F4BB4F33-D4A2-45B0-B746-7C8EB0640F6A}" presName="composite" presStyleCnt="0"/>
      <dgm:spPr/>
    </dgm:pt>
    <dgm:pt modelId="{AF4BAE7A-91C7-449D-AB70-95253F8463C7}" type="pres">
      <dgm:prSet presAssocID="{F4BB4F33-D4A2-45B0-B746-7C8EB0640F6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C980A-5006-446B-9C02-5D4F789C77AE}" type="pres">
      <dgm:prSet presAssocID="{F4BB4F33-D4A2-45B0-B746-7C8EB0640F6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50A2A7-15A4-4DEA-A173-CD06002C9DF0}" type="presOf" srcId="{F4BB4F33-D4A2-45B0-B746-7C8EB0640F6A}" destId="{AF4BAE7A-91C7-449D-AB70-95253F8463C7}" srcOrd="0" destOrd="0" presId="urn:microsoft.com/office/officeart/2005/8/layout/hList1"/>
    <dgm:cxn modelId="{DE3E1314-AC8B-49F5-875A-92DAA1D0AFEE}" srcId="{2D96C025-44C4-4863-8C7A-3464F19BF950}" destId="{089CBB5A-CA5A-47C3-B843-CE420134E4B1}" srcOrd="0" destOrd="0" parTransId="{9DC074EE-CACA-413C-8086-04FF47332ED2}" sibTransId="{D4197289-FF24-4EA8-AA60-EA2C5D242F7C}"/>
    <dgm:cxn modelId="{6342B0C8-3BF1-41BD-874F-2743CD082D7D}" type="presOf" srcId="{4E0878DB-F327-4C0D-B638-CE04F4476E56}" destId="{B39EF9C7-0458-4043-A8F7-9CB3A971A18F}" srcOrd="0" destOrd="0" presId="urn:microsoft.com/office/officeart/2005/8/layout/hList1"/>
    <dgm:cxn modelId="{B5F1AA13-5CC9-4D50-8467-B6BF12FEF549}" type="presOf" srcId="{343EA591-D3DF-4BDE-B299-4F23C03DA42D}" destId="{B22A4AA6-0B2C-4D7A-961F-4C61CA7C48CE}" srcOrd="0" destOrd="0" presId="urn:microsoft.com/office/officeart/2005/8/layout/hList1"/>
    <dgm:cxn modelId="{44D9DAD3-572E-4B52-A547-F89E30D955CF}" srcId="{C0610ED7-A5F1-4376-A240-412AF4FCE0B9}" destId="{4E0878DB-F327-4C0D-B638-CE04F4476E56}" srcOrd="0" destOrd="0" parTransId="{19639F75-451F-4587-BEFA-7749D1929174}" sibTransId="{D31FD62F-7994-43B1-8079-C5DBB1D2545D}"/>
    <dgm:cxn modelId="{ED61782A-146C-4383-9030-B94B471A3EDC}" srcId="{F4BB4F33-D4A2-45B0-B746-7C8EB0640F6A}" destId="{9ACA98FF-F0E7-460E-86FB-A24E9F2FC897}" srcOrd="0" destOrd="0" parTransId="{1E42D394-89CC-4B6B-AF2A-2BACCED3B423}" sibTransId="{3890C217-ABBA-4565-807C-C7C222528B06}"/>
    <dgm:cxn modelId="{619B3ACC-9BFC-4E48-B0C4-710AA4E5D1E4}" srcId="{C0610ED7-A5F1-4376-A240-412AF4FCE0B9}" destId="{F4BB4F33-D4A2-45B0-B746-7C8EB0640F6A}" srcOrd="2" destOrd="0" parTransId="{264D1C93-5828-419D-B0AE-D9F8E996F091}" sibTransId="{78EDABAB-9DDF-4B11-94FA-5A7A933A55C6}"/>
    <dgm:cxn modelId="{9FC2F30D-2502-4E05-832D-6D69D230E861}" srcId="{C0610ED7-A5F1-4376-A240-412AF4FCE0B9}" destId="{2D96C025-44C4-4863-8C7A-3464F19BF950}" srcOrd="1" destOrd="0" parTransId="{6513528B-C3AE-4C58-A6F2-159FBD548A9A}" sibTransId="{D2DD864A-24ED-4F1D-9EBC-75950AFE0EE4}"/>
    <dgm:cxn modelId="{3A08100B-F4CA-4A1F-8557-415CB2E7BCBF}" type="presOf" srcId="{089CBB5A-CA5A-47C3-B843-CE420134E4B1}" destId="{F5C19694-5FF1-4B59-B8FD-02A991175147}" srcOrd="0" destOrd="0" presId="urn:microsoft.com/office/officeart/2005/8/layout/hList1"/>
    <dgm:cxn modelId="{604D43E4-0D6B-4C8D-9CE9-21151C5A1DA3}" type="presOf" srcId="{9ACA98FF-F0E7-460E-86FB-A24E9F2FC897}" destId="{05CC980A-5006-446B-9C02-5D4F789C77AE}" srcOrd="0" destOrd="0" presId="urn:microsoft.com/office/officeart/2005/8/layout/hList1"/>
    <dgm:cxn modelId="{8CD7CDDC-AFB1-4A05-B45E-DA3ED129B9A2}" type="presOf" srcId="{2D96C025-44C4-4863-8C7A-3464F19BF950}" destId="{EE5422FA-167C-405E-89E1-E9BB83A4C464}" srcOrd="0" destOrd="0" presId="urn:microsoft.com/office/officeart/2005/8/layout/hList1"/>
    <dgm:cxn modelId="{E02BDC3F-5B73-460B-886D-87545A9B432D}" srcId="{4E0878DB-F327-4C0D-B638-CE04F4476E56}" destId="{343EA591-D3DF-4BDE-B299-4F23C03DA42D}" srcOrd="0" destOrd="0" parTransId="{3DC67AC3-74AB-4459-99B4-A26EDD327BD2}" sibTransId="{89200432-9768-4316-B2D7-D16933E488D5}"/>
    <dgm:cxn modelId="{27625D2F-63FC-4359-89B5-0D1AF317C83D}" type="presOf" srcId="{C0610ED7-A5F1-4376-A240-412AF4FCE0B9}" destId="{0FFC5B23-90ED-474C-9222-D7D7C50879CE}" srcOrd="0" destOrd="0" presId="urn:microsoft.com/office/officeart/2005/8/layout/hList1"/>
    <dgm:cxn modelId="{AF4CAED3-6DAC-4139-9410-F987CD04D0E4}" type="presParOf" srcId="{0FFC5B23-90ED-474C-9222-D7D7C50879CE}" destId="{3FF4222A-E93F-4468-8578-419BDB7FD8E8}" srcOrd="0" destOrd="0" presId="urn:microsoft.com/office/officeart/2005/8/layout/hList1"/>
    <dgm:cxn modelId="{AA9C9A1C-7348-4529-BC70-8FE32FA4F04A}" type="presParOf" srcId="{3FF4222A-E93F-4468-8578-419BDB7FD8E8}" destId="{B39EF9C7-0458-4043-A8F7-9CB3A971A18F}" srcOrd="0" destOrd="0" presId="urn:microsoft.com/office/officeart/2005/8/layout/hList1"/>
    <dgm:cxn modelId="{813D817D-051B-4FE4-A535-277FA543C6B2}" type="presParOf" srcId="{3FF4222A-E93F-4468-8578-419BDB7FD8E8}" destId="{B22A4AA6-0B2C-4D7A-961F-4C61CA7C48CE}" srcOrd="1" destOrd="0" presId="urn:microsoft.com/office/officeart/2005/8/layout/hList1"/>
    <dgm:cxn modelId="{00D0645D-59DC-4FA7-8F5B-B917A24C76A6}" type="presParOf" srcId="{0FFC5B23-90ED-474C-9222-D7D7C50879CE}" destId="{801F007B-AE5E-404D-9517-6BEF368677AB}" srcOrd="1" destOrd="0" presId="urn:microsoft.com/office/officeart/2005/8/layout/hList1"/>
    <dgm:cxn modelId="{5C892A09-6F07-4EE2-8BE7-E70DBD8F8647}" type="presParOf" srcId="{0FFC5B23-90ED-474C-9222-D7D7C50879CE}" destId="{EB05F925-672F-4B34-A4F4-D2340231FE60}" srcOrd="2" destOrd="0" presId="urn:microsoft.com/office/officeart/2005/8/layout/hList1"/>
    <dgm:cxn modelId="{390E0A4B-9D6E-4871-A2B2-6DFA06D7B2AD}" type="presParOf" srcId="{EB05F925-672F-4B34-A4F4-D2340231FE60}" destId="{EE5422FA-167C-405E-89E1-E9BB83A4C464}" srcOrd="0" destOrd="0" presId="urn:microsoft.com/office/officeart/2005/8/layout/hList1"/>
    <dgm:cxn modelId="{77310CF9-DDF2-4436-83A8-C2F46F88B846}" type="presParOf" srcId="{EB05F925-672F-4B34-A4F4-D2340231FE60}" destId="{F5C19694-5FF1-4B59-B8FD-02A991175147}" srcOrd="1" destOrd="0" presId="urn:microsoft.com/office/officeart/2005/8/layout/hList1"/>
    <dgm:cxn modelId="{4F4DBD07-305C-439F-B1A0-564B0A93B26E}" type="presParOf" srcId="{0FFC5B23-90ED-474C-9222-D7D7C50879CE}" destId="{FAA3E46D-3BB9-4A3B-82E4-F23BDC7384C5}" srcOrd="3" destOrd="0" presId="urn:microsoft.com/office/officeart/2005/8/layout/hList1"/>
    <dgm:cxn modelId="{337CC075-3CFD-46C0-A347-3A9737CF8B33}" type="presParOf" srcId="{0FFC5B23-90ED-474C-9222-D7D7C50879CE}" destId="{8D6A3714-22B1-4907-AC2E-86B1BEC5C06E}" srcOrd="4" destOrd="0" presId="urn:microsoft.com/office/officeart/2005/8/layout/hList1"/>
    <dgm:cxn modelId="{0FE48C29-60BD-487A-93BD-3907A86239BF}" type="presParOf" srcId="{8D6A3714-22B1-4907-AC2E-86B1BEC5C06E}" destId="{AF4BAE7A-91C7-449D-AB70-95253F8463C7}" srcOrd="0" destOrd="0" presId="urn:microsoft.com/office/officeart/2005/8/layout/hList1"/>
    <dgm:cxn modelId="{B3FB2F14-C8DE-4257-8648-754F7DDBDB21}" type="presParOf" srcId="{8D6A3714-22B1-4907-AC2E-86B1BEC5C06E}" destId="{05CC980A-5006-446B-9C02-5D4F789C77A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88221-915A-4995-B0DB-E3FED72787B3}">
      <dsp:nvSpPr>
        <dsp:cNvPr id="0" name=""/>
        <dsp:cNvSpPr/>
      </dsp:nvSpPr>
      <dsp:spPr>
        <a:xfrm>
          <a:off x="7591" y="1760233"/>
          <a:ext cx="2296632" cy="8640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Assigned </a:t>
          </a:r>
        </a:p>
      </dsp:txBody>
      <dsp:txXfrm>
        <a:off x="7591" y="1760233"/>
        <a:ext cx="2296632" cy="576000"/>
      </dsp:txXfrm>
    </dsp:sp>
    <dsp:sp modelId="{A799638F-2151-480C-A31E-F3739D826EC1}">
      <dsp:nvSpPr>
        <dsp:cNvPr id="0" name=""/>
        <dsp:cNvSpPr/>
      </dsp:nvSpPr>
      <dsp:spPr>
        <a:xfrm>
          <a:off x="477986" y="2336233"/>
          <a:ext cx="2296632" cy="2008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Student-directed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CI-directed</a:t>
          </a:r>
        </a:p>
      </dsp:txBody>
      <dsp:txXfrm>
        <a:off x="536802" y="2395049"/>
        <a:ext cx="2179000" cy="1890493"/>
      </dsp:txXfrm>
    </dsp:sp>
    <dsp:sp modelId="{B40C0524-75EB-49D2-9C67-DE1C7FE92665}">
      <dsp:nvSpPr>
        <dsp:cNvPr id="0" name=""/>
        <dsp:cNvSpPr/>
      </dsp:nvSpPr>
      <dsp:spPr>
        <a:xfrm>
          <a:off x="2652385" y="1762335"/>
          <a:ext cx="738101" cy="5717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652385" y="1876694"/>
        <a:ext cx="566563" cy="343077"/>
      </dsp:txXfrm>
    </dsp:sp>
    <dsp:sp modelId="{F737F189-6A0A-4734-B462-3BE9669000EB}">
      <dsp:nvSpPr>
        <dsp:cNvPr id="0" name=""/>
        <dsp:cNvSpPr/>
      </dsp:nvSpPr>
      <dsp:spPr>
        <a:xfrm>
          <a:off x="3696868" y="1760233"/>
          <a:ext cx="2296632" cy="8640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Completed</a:t>
          </a:r>
        </a:p>
      </dsp:txBody>
      <dsp:txXfrm>
        <a:off x="3696868" y="1760233"/>
        <a:ext cx="2296632" cy="576000"/>
      </dsp:txXfrm>
    </dsp:sp>
    <dsp:sp modelId="{223F22A5-6050-4473-BEE8-9D4076DDB905}">
      <dsp:nvSpPr>
        <dsp:cNvPr id="0" name=""/>
        <dsp:cNvSpPr/>
      </dsp:nvSpPr>
      <dsp:spPr>
        <a:xfrm>
          <a:off x="4084688" y="2336233"/>
          <a:ext cx="2433121" cy="2008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In the clinic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At home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Independently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Collaboratively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4143504" y="2395049"/>
        <a:ext cx="2315489" cy="1890493"/>
      </dsp:txXfrm>
    </dsp:sp>
    <dsp:sp modelId="{0F8CEEE6-0EC1-4602-909C-46E7675C0F04}">
      <dsp:nvSpPr>
        <dsp:cNvPr id="0" name=""/>
        <dsp:cNvSpPr/>
      </dsp:nvSpPr>
      <dsp:spPr>
        <a:xfrm>
          <a:off x="6358723" y="1762335"/>
          <a:ext cx="774271" cy="5717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358723" y="1876694"/>
        <a:ext cx="602733" cy="343077"/>
      </dsp:txXfrm>
    </dsp:sp>
    <dsp:sp modelId="{E6FE21C1-E16E-4368-BE92-4D28C9570C2D}">
      <dsp:nvSpPr>
        <dsp:cNvPr id="0" name=""/>
        <dsp:cNvSpPr/>
      </dsp:nvSpPr>
      <dsp:spPr>
        <a:xfrm>
          <a:off x="7454390" y="1760233"/>
          <a:ext cx="2296632" cy="864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Reviewed</a:t>
          </a:r>
        </a:p>
      </dsp:txBody>
      <dsp:txXfrm>
        <a:off x="7454390" y="1760233"/>
        <a:ext cx="2296632" cy="576000"/>
      </dsp:txXfrm>
    </dsp:sp>
    <dsp:sp modelId="{DAABE7A4-B325-4947-9252-FB188B3CA5E8}">
      <dsp:nvSpPr>
        <dsp:cNvPr id="0" name=""/>
        <dsp:cNvSpPr/>
      </dsp:nvSpPr>
      <dsp:spPr>
        <a:xfrm>
          <a:off x="7924784" y="2336233"/>
          <a:ext cx="2296632" cy="2008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CI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Student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Peer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7983600" y="2395049"/>
        <a:ext cx="2179000" cy="18904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EF9C7-0458-4043-A8F7-9CB3A971A18F}">
      <dsp:nvSpPr>
        <dsp:cNvPr id="0" name=""/>
        <dsp:cNvSpPr/>
      </dsp:nvSpPr>
      <dsp:spPr>
        <a:xfrm>
          <a:off x="3057" y="275366"/>
          <a:ext cx="2981086" cy="1065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/>
            <a:t>Student</a:t>
          </a:r>
        </a:p>
      </dsp:txBody>
      <dsp:txXfrm>
        <a:off x="3057" y="275366"/>
        <a:ext cx="2981086" cy="1065600"/>
      </dsp:txXfrm>
    </dsp:sp>
    <dsp:sp modelId="{B22A4AA6-0B2C-4D7A-961F-4C61CA7C48CE}">
      <dsp:nvSpPr>
        <dsp:cNvPr id="0" name=""/>
        <dsp:cNvSpPr/>
      </dsp:nvSpPr>
      <dsp:spPr>
        <a:xfrm>
          <a:off x="3057" y="1340966"/>
          <a:ext cx="2981086" cy="258990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/>
            <a:t>Can be self-directed by the student</a:t>
          </a:r>
        </a:p>
      </dsp:txBody>
      <dsp:txXfrm>
        <a:off x="3057" y="1340966"/>
        <a:ext cx="2981086" cy="2589907"/>
      </dsp:txXfrm>
    </dsp:sp>
    <dsp:sp modelId="{EE5422FA-167C-405E-89E1-E9BB83A4C464}">
      <dsp:nvSpPr>
        <dsp:cNvPr id="0" name=""/>
        <dsp:cNvSpPr/>
      </dsp:nvSpPr>
      <dsp:spPr>
        <a:xfrm>
          <a:off x="3401496" y="275366"/>
          <a:ext cx="2981086" cy="1065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/>
            <a:t>CI</a:t>
          </a:r>
        </a:p>
      </dsp:txBody>
      <dsp:txXfrm>
        <a:off x="3401496" y="275366"/>
        <a:ext cx="2981086" cy="1065600"/>
      </dsp:txXfrm>
    </dsp:sp>
    <dsp:sp modelId="{F5C19694-5FF1-4B59-B8FD-02A991175147}">
      <dsp:nvSpPr>
        <dsp:cNvPr id="0" name=""/>
        <dsp:cNvSpPr/>
      </dsp:nvSpPr>
      <dsp:spPr>
        <a:xfrm>
          <a:off x="3401496" y="1340966"/>
          <a:ext cx="2981086" cy="258990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/>
            <a:t>Varying level</a:t>
          </a:r>
        </a:p>
      </dsp:txBody>
      <dsp:txXfrm>
        <a:off x="3401496" y="1340966"/>
        <a:ext cx="2981086" cy="2589907"/>
      </dsp:txXfrm>
    </dsp:sp>
    <dsp:sp modelId="{AF4BAE7A-91C7-449D-AB70-95253F8463C7}">
      <dsp:nvSpPr>
        <dsp:cNvPr id="0" name=""/>
        <dsp:cNvSpPr/>
      </dsp:nvSpPr>
      <dsp:spPr>
        <a:xfrm>
          <a:off x="6799935" y="275366"/>
          <a:ext cx="2981086" cy="10656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/>
            <a:t>DCE</a:t>
          </a:r>
        </a:p>
      </dsp:txBody>
      <dsp:txXfrm>
        <a:off x="6799935" y="275366"/>
        <a:ext cx="2981086" cy="1065600"/>
      </dsp:txXfrm>
    </dsp:sp>
    <dsp:sp modelId="{05CC980A-5006-446B-9C02-5D4F789C77AE}">
      <dsp:nvSpPr>
        <dsp:cNvPr id="0" name=""/>
        <dsp:cNvSpPr/>
      </dsp:nvSpPr>
      <dsp:spPr>
        <a:xfrm>
          <a:off x="6799935" y="1340966"/>
          <a:ext cx="2981086" cy="258990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/>
            <a:t>None</a:t>
          </a:r>
        </a:p>
      </dsp:txBody>
      <dsp:txXfrm>
        <a:off x="6799935" y="1340966"/>
        <a:ext cx="2981086" cy="2589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FBBEC-1C28-42A4-B417-CB88A7C6097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7C59C-C63B-4E0C-BFD4-45FF4EA8C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9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7C59C-C63B-4E0C-BFD4-45FF4EA8CC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74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7C59C-C63B-4E0C-BFD4-45FF4EA8CC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7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7E0307-B85C-446A-8EF0-0407D435D787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3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0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1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A00F7B-89C5-4DF7-A309-6263220147D4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6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4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9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2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8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2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2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2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AFDC4-5440-4C8B-8D66-294DBBC5C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Patient Case Worksheet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19DD0-1F7B-430F-9E49-39B6C74F4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2225441"/>
          </a:xfrm>
        </p:spPr>
        <p:txBody>
          <a:bodyPr>
            <a:normAutofit/>
          </a:bodyPr>
          <a:lstStyle/>
          <a:p>
            <a:r>
              <a:rPr lang="en-US" dirty="0"/>
              <a:t>Jaclyn Carson, PT, DPT</a:t>
            </a:r>
          </a:p>
          <a:p>
            <a:r>
              <a:rPr lang="en-US" dirty="0"/>
              <a:t>Clinical Physical Therapy Instructor &amp; SCCE</a:t>
            </a:r>
          </a:p>
          <a:p>
            <a:r>
              <a:rPr lang="en-US" dirty="0"/>
              <a:t>University of Montana </a:t>
            </a:r>
          </a:p>
          <a:p>
            <a:r>
              <a:rPr lang="en-US" dirty="0"/>
              <a:t>School of Physical Therapy and Rehabilitation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5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6FC7-90F3-40FA-B804-3210872E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10703135" cy="1508760"/>
          </a:xfrm>
        </p:spPr>
        <p:txBody>
          <a:bodyPr>
            <a:normAutofit/>
          </a:bodyPr>
          <a:lstStyle/>
          <a:p>
            <a:r>
              <a:rPr lang="en-US" dirty="0"/>
              <a:t>Patient case Worksheet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05DE2-CE52-4F03-8EA4-FBC5D669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725" y="1898558"/>
            <a:ext cx="9784080" cy="4206240"/>
          </a:xfrm>
        </p:spPr>
        <p:txBody>
          <a:bodyPr/>
          <a:lstStyle/>
          <a:p>
            <a:r>
              <a:rPr lang="en-US" dirty="0"/>
              <a:t>Worksheet (paper or word document)</a:t>
            </a:r>
          </a:p>
          <a:p>
            <a:r>
              <a:rPr lang="en-US" dirty="0"/>
              <a:t>Based on  a patient encounter and modified</a:t>
            </a:r>
          </a:p>
          <a:p>
            <a:r>
              <a:rPr lang="en-US" dirty="0"/>
              <a:t>Guides the student to identify their clinical reasoning and decision making process.  Given information as it would be received clinically.</a:t>
            </a:r>
          </a:p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91BDF75E-572D-49A3-917F-84F0D7FCFE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7354"/>
          <a:stretch/>
        </p:blipFill>
        <p:spPr>
          <a:xfrm>
            <a:off x="2840787" y="3827476"/>
            <a:ext cx="9425472" cy="303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36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E68D-6DBE-4B94-85CF-6E2BA21C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9958417" cy="1508760"/>
          </a:xfrm>
        </p:spPr>
        <p:txBody>
          <a:bodyPr>
            <a:normAutofit/>
          </a:bodyPr>
          <a:lstStyle/>
          <a:p>
            <a:r>
              <a:rPr lang="en-US" dirty="0"/>
              <a:t>Patient Case Worksheet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28BA1-AF00-4FF5-9FB1-87E86350B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958416" cy="4766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Why did we create this?  </a:t>
            </a:r>
          </a:p>
          <a:p>
            <a:r>
              <a:rPr lang="en-US" dirty="0"/>
              <a:t>Help students clinical reasoning and decision making</a:t>
            </a:r>
          </a:p>
          <a:p>
            <a:r>
              <a:rPr lang="en-US" dirty="0"/>
              <a:t>To assist students in identifying their thought process </a:t>
            </a:r>
          </a:p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r>
              <a:rPr lang="en-US" dirty="0"/>
              <a:t>Synthesize data from worksheet (patient consult / exam) to make decisions on what to do next and why</a:t>
            </a:r>
          </a:p>
          <a:p>
            <a:r>
              <a:rPr lang="en-US" dirty="0"/>
              <a:t>Re-synthesize data as it is provided and what changes would be made from original decisions</a:t>
            </a:r>
          </a:p>
          <a:p>
            <a:r>
              <a:rPr lang="en-US" dirty="0"/>
              <a:t>Identify what they learn about their clinical reasoning and decision making process</a:t>
            </a:r>
          </a:p>
        </p:txBody>
      </p:sp>
    </p:spTree>
    <p:extLst>
      <p:ext uri="{BB962C8B-B14F-4D97-AF65-F5344CB8AC3E}">
        <p14:creationId xmlns:p14="http://schemas.microsoft.com/office/powerpoint/2010/main" val="192806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6FC7-90F3-40FA-B804-3210872E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553452"/>
            <a:ext cx="10703135" cy="1239483"/>
          </a:xfrm>
        </p:spPr>
        <p:txBody>
          <a:bodyPr>
            <a:normAutofit fontScale="90000"/>
          </a:bodyPr>
          <a:lstStyle/>
          <a:p>
            <a:r>
              <a:rPr lang="en-US" dirty="0"/>
              <a:t>Diagnostic Clinical Reasoning Worksheet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D2949E6-B535-406A-9E92-D5C7883C57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3783136"/>
              </p:ext>
            </p:extLst>
          </p:nvPr>
        </p:nvGraphicFramePr>
        <p:xfrm>
          <a:off x="981495" y="1395663"/>
          <a:ext cx="10229009" cy="6104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035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6FC7-90F3-40FA-B804-3210872E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10703135" cy="1508760"/>
          </a:xfrm>
        </p:spPr>
        <p:txBody>
          <a:bodyPr>
            <a:normAutofit/>
          </a:bodyPr>
          <a:lstStyle/>
          <a:p>
            <a:r>
              <a:rPr lang="en-US" dirty="0"/>
              <a:t>How much work is this for me??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285BFD-4514-46EE-B8AB-00F2B8DFF3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177232"/>
              </p:ext>
            </p:extLst>
          </p:nvPr>
        </p:nvGraphicFramePr>
        <p:xfrm>
          <a:off x="1202919" y="2011680"/>
          <a:ext cx="978408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974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DB84E-9511-418C-9D91-9D2CDC8E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this tool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813B3-11A4-4CA0-B065-D4B7E9AF8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used with mid-terminal level student</a:t>
            </a:r>
          </a:p>
          <a:p>
            <a:pPr lvl="1"/>
            <a:r>
              <a:rPr lang="en-US" dirty="0"/>
              <a:t>But expectations vary</a:t>
            </a:r>
          </a:p>
          <a:p>
            <a:r>
              <a:rPr lang="en-US" dirty="0"/>
              <a:t>Can be used in a variety of settings</a:t>
            </a:r>
          </a:p>
          <a:p>
            <a:pPr lvl="1"/>
            <a:r>
              <a:rPr lang="en-US" dirty="0"/>
              <a:t>Outpatient Ortho</a:t>
            </a:r>
          </a:p>
          <a:p>
            <a:pPr lvl="1"/>
            <a:r>
              <a:rPr lang="en-US" dirty="0"/>
              <a:t>Acute care </a:t>
            </a:r>
          </a:p>
          <a:p>
            <a:pPr lvl="1"/>
            <a:r>
              <a:rPr lang="en-US" dirty="0"/>
              <a:t>Neuro</a:t>
            </a:r>
          </a:p>
          <a:p>
            <a:pPr lvl="1"/>
            <a:r>
              <a:rPr lang="en-US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211658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E205-3856-4794-BBAA-ED66431C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465213D-0B4F-4029-8296-FBC7FF4D6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0551"/>
          <a:stretch/>
        </p:blipFill>
        <p:spPr>
          <a:xfrm>
            <a:off x="507594" y="571500"/>
            <a:ext cx="10749170" cy="5234939"/>
          </a:xfrm>
        </p:spPr>
      </p:pic>
    </p:spTree>
    <p:extLst>
      <p:ext uri="{BB962C8B-B14F-4D97-AF65-F5344CB8AC3E}">
        <p14:creationId xmlns:p14="http://schemas.microsoft.com/office/powerpoint/2010/main" val="394251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0C52-FF75-4A5C-A5B9-1FB4A4E9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5854A1-503C-48D2-9E9F-E9452C1CE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7493"/>
          <a:stretch/>
        </p:blipFill>
        <p:spPr>
          <a:xfrm>
            <a:off x="690473" y="147016"/>
            <a:ext cx="10685145" cy="6577876"/>
          </a:xfrm>
        </p:spPr>
      </p:pic>
    </p:spTree>
    <p:extLst>
      <p:ext uri="{BB962C8B-B14F-4D97-AF65-F5344CB8AC3E}">
        <p14:creationId xmlns:p14="http://schemas.microsoft.com/office/powerpoint/2010/main" val="692599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27B856-54C8-4D00-86FC-9F381613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 </a:t>
            </a:r>
            <a:r>
              <a:rPr lang="en-US"/>
              <a:t>Thoughts?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7F5A5C-4865-4975-A108-BB85B2FC60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81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283</TotalTime>
  <Words>219</Words>
  <Application>Microsoft Office PowerPoint</Application>
  <PresentationFormat>Widescreen</PresentationFormat>
  <Paragraphs>48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Corbel</vt:lpstr>
      <vt:lpstr>Wingdings</vt:lpstr>
      <vt:lpstr>Banded</vt:lpstr>
      <vt:lpstr>Patient Case Worksheet</vt:lpstr>
      <vt:lpstr>Patient case Worksheet </vt:lpstr>
      <vt:lpstr>Patient Case Worksheet </vt:lpstr>
      <vt:lpstr>Diagnostic Clinical Reasoning Worksheet </vt:lpstr>
      <vt:lpstr>How much work is this for me??</vt:lpstr>
      <vt:lpstr>Who is this tool for?</vt:lpstr>
      <vt:lpstr>PowerPoint Presentation</vt:lpstr>
      <vt:lpstr>PowerPoint Presentation</vt:lpstr>
      <vt:lpstr>Questions? Comments? Thoughts?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Clinical Reasoning Worksheet</dc:title>
  <dc:creator>Bell, Jennifer</dc:creator>
  <cp:lastModifiedBy>Howman, Janice</cp:lastModifiedBy>
  <cp:revision>14</cp:revision>
  <dcterms:created xsi:type="dcterms:W3CDTF">2021-04-06T19:52:55Z</dcterms:created>
  <dcterms:modified xsi:type="dcterms:W3CDTF">2021-04-21T15:25:44Z</dcterms:modified>
</cp:coreProperties>
</file>