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3" r:id="rId1"/>
  </p:sldMasterIdLst>
  <p:notesMasterIdLst>
    <p:notesMasterId r:id="rId11"/>
  </p:notesMasterIdLst>
  <p:sldIdLst>
    <p:sldId id="256" r:id="rId2"/>
    <p:sldId id="257" r:id="rId3"/>
    <p:sldId id="259" r:id="rId4"/>
    <p:sldId id="260" r:id="rId5"/>
    <p:sldId id="258" r:id="rId6"/>
    <p:sldId id="262" r:id="rId7"/>
    <p:sldId id="261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8723" autoAdjust="0"/>
  </p:normalViewPr>
  <p:slideViewPr>
    <p:cSldViewPr snapToGrid="0">
      <p:cViewPr varScale="1">
        <p:scale>
          <a:sx n="51" d="100"/>
          <a:sy n="51" d="100"/>
        </p:scale>
        <p:origin x="118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0C4861-7CEE-42CF-84AE-1E34D6D26D9B}" type="doc">
      <dgm:prSet loTypeId="urn:microsoft.com/office/officeart/2005/8/layout/process3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E786A8E-0526-47C9-B69D-A7E0E31276D4}">
      <dgm:prSet phldrT="[Text]"/>
      <dgm:spPr/>
      <dgm:t>
        <a:bodyPr/>
        <a:lstStyle/>
        <a:p>
          <a:r>
            <a:rPr lang="en-US" dirty="0"/>
            <a:t>Assigned </a:t>
          </a:r>
        </a:p>
      </dgm:t>
    </dgm:pt>
    <dgm:pt modelId="{2EA65600-C256-48FE-A5CE-FDBBB12ACD09}" type="parTrans" cxnId="{CE1AB772-6F89-4D31-9814-6EEE79869557}">
      <dgm:prSet/>
      <dgm:spPr/>
      <dgm:t>
        <a:bodyPr/>
        <a:lstStyle/>
        <a:p>
          <a:endParaRPr lang="en-US"/>
        </a:p>
      </dgm:t>
    </dgm:pt>
    <dgm:pt modelId="{4A5FAF4D-EEF2-4BC5-8023-0C4B18F559C8}" type="sibTrans" cxnId="{CE1AB772-6F89-4D31-9814-6EEE79869557}">
      <dgm:prSet/>
      <dgm:spPr/>
      <dgm:t>
        <a:bodyPr/>
        <a:lstStyle/>
        <a:p>
          <a:endParaRPr lang="en-US"/>
        </a:p>
      </dgm:t>
    </dgm:pt>
    <dgm:pt modelId="{79F08844-B0E3-47AA-A72E-8038128AC893}">
      <dgm:prSet phldrT="[Text]"/>
      <dgm:spPr/>
      <dgm:t>
        <a:bodyPr/>
        <a:lstStyle/>
        <a:p>
          <a:r>
            <a:rPr lang="en-US" dirty="0"/>
            <a:t>Student-directed</a:t>
          </a:r>
        </a:p>
      </dgm:t>
    </dgm:pt>
    <dgm:pt modelId="{79FA907C-7F22-490A-B244-6D4922F2F627}" type="parTrans" cxnId="{8B52A036-C944-4F26-997F-6B3DFFF4C197}">
      <dgm:prSet/>
      <dgm:spPr/>
      <dgm:t>
        <a:bodyPr/>
        <a:lstStyle/>
        <a:p>
          <a:endParaRPr lang="en-US"/>
        </a:p>
      </dgm:t>
    </dgm:pt>
    <dgm:pt modelId="{AAA76202-BD3F-4BA4-8146-2E64E61A3AC2}" type="sibTrans" cxnId="{8B52A036-C944-4F26-997F-6B3DFFF4C197}">
      <dgm:prSet/>
      <dgm:spPr/>
      <dgm:t>
        <a:bodyPr/>
        <a:lstStyle/>
        <a:p>
          <a:endParaRPr lang="en-US"/>
        </a:p>
      </dgm:t>
    </dgm:pt>
    <dgm:pt modelId="{32ED7C87-7032-4457-8449-4C49C814D0F2}">
      <dgm:prSet phldrT="[Text]"/>
      <dgm:spPr/>
      <dgm:t>
        <a:bodyPr/>
        <a:lstStyle/>
        <a:p>
          <a:r>
            <a:rPr lang="en-US" dirty="0"/>
            <a:t>Completed</a:t>
          </a:r>
        </a:p>
      </dgm:t>
    </dgm:pt>
    <dgm:pt modelId="{B2CAC3A3-6D9B-4D93-B637-08376A012E53}" type="parTrans" cxnId="{4F9E5CEC-51CA-4FE8-B172-82C4D0F17DDC}">
      <dgm:prSet/>
      <dgm:spPr/>
      <dgm:t>
        <a:bodyPr/>
        <a:lstStyle/>
        <a:p>
          <a:endParaRPr lang="en-US"/>
        </a:p>
      </dgm:t>
    </dgm:pt>
    <dgm:pt modelId="{5371F4A7-3792-472B-9A2D-2B059C0B11A4}" type="sibTrans" cxnId="{4F9E5CEC-51CA-4FE8-B172-82C4D0F17DDC}">
      <dgm:prSet/>
      <dgm:spPr/>
      <dgm:t>
        <a:bodyPr/>
        <a:lstStyle/>
        <a:p>
          <a:endParaRPr lang="en-US"/>
        </a:p>
      </dgm:t>
    </dgm:pt>
    <dgm:pt modelId="{D7701ED5-A758-4DA3-8DBA-42FCD01D3048}">
      <dgm:prSet phldrT="[Text]"/>
      <dgm:spPr/>
      <dgm:t>
        <a:bodyPr/>
        <a:lstStyle/>
        <a:p>
          <a:r>
            <a:rPr lang="en-US" dirty="0"/>
            <a:t>In the clinic</a:t>
          </a:r>
        </a:p>
      </dgm:t>
    </dgm:pt>
    <dgm:pt modelId="{6E5AC1DF-48D2-4B24-8D2E-6FB18A2B9903}" type="parTrans" cxnId="{AE4484FB-040E-4C1A-A0EA-99D2A5FC1939}">
      <dgm:prSet/>
      <dgm:spPr/>
      <dgm:t>
        <a:bodyPr/>
        <a:lstStyle/>
        <a:p>
          <a:endParaRPr lang="en-US"/>
        </a:p>
      </dgm:t>
    </dgm:pt>
    <dgm:pt modelId="{59769922-E588-483D-BB04-16CE912E157D}" type="sibTrans" cxnId="{AE4484FB-040E-4C1A-A0EA-99D2A5FC1939}">
      <dgm:prSet/>
      <dgm:spPr/>
      <dgm:t>
        <a:bodyPr/>
        <a:lstStyle/>
        <a:p>
          <a:endParaRPr lang="en-US"/>
        </a:p>
      </dgm:t>
    </dgm:pt>
    <dgm:pt modelId="{242D9F90-DDA5-4581-BE62-B6AD25B62FE2}">
      <dgm:prSet phldrT="[Text]"/>
      <dgm:spPr/>
      <dgm:t>
        <a:bodyPr/>
        <a:lstStyle/>
        <a:p>
          <a:r>
            <a:rPr lang="en-US" dirty="0"/>
            <a:t>Reviewed</a:t>
          </a:r>
        </a:p>
      </dgm:t>
    </dgm:pt>
    <dgm:pt modelId="{3AF9979E-7067-402F-9534-DD8F621836F3}" type="parTrans" cxnId="{4B6FAED0-2F8E-4BA9-B21D-DB001101587C}">
      <dgm:prSet/>
      <dgm:spPr/>
      <dgm:t>
        <a:bodyPr/>
        <a:lstStyle/>
        <a:p>
          <a:endParaRPr lang="en-US"/>
        </a:p>
      </dgm:t>
    </dgm:pt>
    <dgm:pt modelId="{6BAAE88E-1E26-4EA4-AAF1-E7FE9C9B925B}" type="sibTrans" cxnId="{4B6FAED0-2F8E-4BA9-B21D-DB001101587C}">
      <dgm:prSet/>
      <dgm:spPr/>
      <dgm:t>
        <a:bodyPr/>
        <a:lstStyle/>
        <a:p>
          <a:endParaRPr lang="en-US"/>
        </a:p>
      </dgm:t>
    </dgm:pt>
    <dgm:pt modelId="{B30ED88C-9641-4FF1-A329-1651937A4C9E}">
      <dgm:prSet phldrT="[Text]"/>
      <dgm:spPr/>
      <dgm:t>
        <a:bodyPr/>
        <a:lstStyle/>
        <a:p>
          <a:r>
            <a:rPr lang="en-US" dirty="0"/>
            <a:t>Prior to evaluation</a:t>
          </a:r>
        </a:p>
      </dgm:t>
    </dgm:pt>
    <dgm:pt modelId="{B2DE4AD9-71F4-412B-9FDF-02DD9F8A7695}" type="parTrans" cxnId="{7C843A96-2347-4C33-B996-A20E086B1A72}">
      <dgm:prSet/>
      <dgm:spPr/>
      <dgm:t>
        <a:bodyPr/>
        <a:lstStyle/>
        <a:p>
          <a:endParaRPr lang="en-US"/>
        </a:p>
      </dgm:t>
    </dgm:pt>
    <dgm:pt modelId="{795D6090-362B-4A38-981B-BDA30616243E}" type="sibTrans" cxnId="{7C843A96-2347-4C33-B996-A20E086B1A72}">
      <dgm:prSet/>
      <dgm:spPr/>
      <dgm:t>
        <a:bodyPr/>
        <a:lstStyle/>
        <a:p>
          <a:endParaRPr lang="en-US"/>
        </a:p>
      </dgm:t>
    </dgm:pt>
    <dgm:pt modelId="{9AA98C1C-CD00-4EAF-89DF-3EE31F88A052}">
      <dgm:prSet phldrT="[Text]"/>
      <dgm:spPr/>
      <dgm:t>
        <a:bodyPr/>
        <a:lstStyle/>
        <a:p>
          <a:r>
            <a:rPr lang="en-US" dirty="0"/>
            <a:t>CI-directed</a:t>
          </a:r>
        </a:p>
      </dgm:t>
    </dgm:pt>
    <dgm:pt modelId="{5636C0D3-80A3-417F-A857-2E2907C015BE}" type="parTrans" cxnId="{5B9A9DE0-41FA-478C-9164-C08FC959066D}">
      <dgm:prSet/>
      <dgm:spPr/>
      <dgm:t>
        <a:bodyPr/>
        <a:lstStyle/>
        <a:p>
          <a:endParaRPr lang="en-US"/>
        </a:p>
      </dgm:t>
    </dgm:pt>
    <dgm:pt modelId="{642DB002-3FEB-42F5-A696-D31FBC30B0BB}" type="sibTrans" cxnId="{5B9A9DE0-41FA-478C-9164-C08FC959066D}">
      <dgm:prSet/>
      <dgm:spPr/>
      <dgm:t>
        <a:bodyPr/>
        <a:lstStyle/>
        <a:p>
          <a:endParaRPr lang="en-US"/>
        </a:p>
      </dgm:t>
    </dgm:pt>
    <dgm:pt modelId="{51121B85-A561-4C11-B970-EC56765F9A5F}">
      <dgm:prSet phldrT="[Text]"/>
      <dgm:spPr/>
      <dgm:t>
        <a:bodyPr/>
        <a:lstStyle/>
        <a:p>
          <a:endParaRPr lang="en-US" dirty="0"/>
        </a:p>
      </dgm:t>
    </dgm:pt>
    <dgm:pt modelId="{C9970F0E-8CBB-4322-B5BB-0E62EC975853}" type="parTrans" cxnId="{2AE8C233-D14E-40B2-B53C-3F22C7F46A92}">
      <dgm:prSet/>
      <dgm:spPr/>
      <dgm:t>
        <a:bodyPr/>
        <a:lstStyle/>
        <a:p>
          <a:endParaRPr lang="en-US"/>
        </a:p>
      </dgm:t>
    </dgm:pt>
    <dgm:pt modelId="{E6075000-E526-4BB5-AE02-7311B3FD217B}" type="sibTrans" cxnId="{2AE8C233-D14E-40B2-B53C-3F22C7F46A92}">
      <dgm:prSet/>
      <dgm:spPr/>
      <dgm:t>
        <a:bodyPr/>
        <a:lstStyle/>
        <a:p>
          <a:endParaRPr lang="en-US"/>
        </a:p>
      </dgm:t>
    </dgm:pt>
    <dgm:pt modelId="{1741353A-4835-4B91-B85B-B0C307255CB9}">
      <dgm:prSet phldrT="[Text]"/>
      <dgm:spPr/>
      <dgm:t>
        <a:bodyPr/>
        <a:lstStyle/>
        <a:p>
          <a:r>
            <a:rPr lang="en-US" dirty="0"/>
            <a:t>At home</a:t>
          </a:r>
        </a:p>
      </dgm:t>
    </dgm:pt>
    <dgm:pt modelId="{F8D1148F-9F82-4DD8-874D-8457B3004865}" type="parTrans" cxnId="{54778CDE-68F4-4A27-950D-9BC5DE65A309}">
      <dgm:prSet/>
      <dgm:spPr/>
      <dgm:t>
        <a:bodyPr/>
        <a:lstStyle/>
        <a:p>
          <a:endParaRPr lang="en-US"/>
        </a:p>
      </dgm:t>
    </dgm:pt>
    <dgm:pt modelId="{11177BCE-9972-478F-B572-B9231ABE6E96}" type="sibTrans" cxnId="{54778CDE-68F4-4A27-950D-9BC5DE65A309}">
      <dgm:prSet/>
      <dgm:spPr/>
      <dgm:t>
        <a:bodyPr/>
        <a:lstStyle/>
        <a:p>
          <a:endParaRPr lang="en-US"/>
        </a:p>
      </dgm:t>
    </dgm:pt>
    <dgm:pt modelId="{FCADB9BB-F787-4E38-A2C9-D52AEF5CF0D5}">
      <dgm:prSet phldrT="[Text]"/>
      <dgm:spPr/>
      <dgm:t>
        <a:bodyPr/>
        <a:lstStyle/>
        <a:p>
          <a:r>
            <a:rPr lang="en-US" dirty="0"/>
            <a:t>Independently</a:t>
          </a:r>
        </a:p>
      </dgm:t>
    </dgm:pt>
    <dgm:pt modelId="{BAB6E3E6-251E-4ABC-BC4B-1836B4D9995A}" type="parTrans" cxnId="{AD1DC1D9-8EC0-49FF-9B8E-E352873A3712}">
      <dgm:prSet/>
      <dgm:spPr/>
      <dgm:t>
        <a:bodyPr/>
        <a:lstStyle/>
        <a:p>
          <a:endParaRPr lang="en-US"/>
        </a:p>
      </dgm:t>
    </dgm:pt>
    <dgm:pt modelId="{12DBD5BA-EBFE-4334-83A6-E8D1A73F9CA0}" type="sibTrans" cxnId="{AD1DC1D9-8EC0-49FF-9B8E-E352873A3712}">
      <dgm:prSet/>
      <dgm:spPr/>
      <dgm:t>
        <a:bodyPr/>
        <a:lstStyle/>
        <a:p>
          <a:endParaRPr lang="en-US"/>
        </a:p>
      </dgm:t>
    </dgm:pt>
    <dgm:pt modelId="{780459C1-DF9F-4562-9B49-4348F934107B}">
      <dgm:prSet phldrT="[Text]"/>
      <dgm:spPr/>
      <dgm:t>
        <a:bodyPr/>
        <a:lstStyle/>
        <a:p>
          <a:r>
            <a:rPr lang="en-US" dirty="0"/>
            <a:t>Collaboratively</a:t>
          </a:r>
        </a:p>
      </dgm:t>
    </dgm:pt>
    <dgm:pt modelId="{5AF98D23-75B6-4274-9C33-0499B08268D5}" type="parTrans" cxnId="{BB8C46A3-6621-4762-AE1C-A7A9C1D2E006}">
      <dgm:prSet/>
      <dgm:spPr/>
      <dgm:t>
        <a:bodyPr/>
        <a:lstStyle/>
        <a:p>
          <a:endParaRPr lang="en-US"/>
        </a:p>
      </dgm:t>
    </dgm:pt>
    <dgm:pt modelId="{E4C3ED9E-0AB7-4053-89CF-738BB649F22A}" type="sibTrans" cxnId="{BB8C46A3-6621-4762-AE1C-A7A9C1D2E006}">
      <dgm:prSet/>
      <dgm:spPr/>
      <dgm:t>
        <a:bodyPr/>
        <a:lstStyle/>
        <a:p>
          <a:endParaRPr lang="en-US"/>
        </a:p>
      </dgm:t>
    </dgm:pt>
    <dgm:pt modelId="{15CDF85C-B8D1-424F-94B7-8DC965F13201}">
      <dgm:prSet phldrT="[Text]"/>
      <dgm:spPr/>
      <dgm:t>
        <a:bodyPr/>
        <a:lstStyle/>
        <a:p>
          <a:endParaRPr lang="en-US" dirty="0"/>
        </a:p>
      </dgm:t>
    </dgm:pt>
    <dgm:pt modelId="{5FFC723C-C54C-4EE0-98A3-63945C2F7254}" type="parTrans" cxnId="{C13751F5-D4A1-43CD-95FA-B6CA991F4CCA}">
      <dgm:prSet/>
      <dgm:spPr/>
      <dgm:t>
        <a:bodyPr/>
        <a:lstStyle/>
        <a:p>
          <a:endParaRPr lang="en-US"/>
        </a:p>
      </dgm:t>
    </dgm:pt>
    <dgm:pt modelId="{28A895A1-D3B6-4DB5-BEB6-4AF3DE2F8A1E}" type="sibTrans" cxnId="{C13751F5-D4A1-43CD-95FA-B6CA991F4CCA}">
      <dgm:prSet/>
      <dgm:spPr/>
      <dgm:t>
        <a:bodyPr/>
        <a:lstStyle/>
        <a:p>
          <a:endParaRPr lang="en-US"/>
        </a:p>
      </dgm:t>
    </dgm:pt>
    <dgm:pt modelId="{2CB91C7C-4D25-4E5E-9451-31E30D3F6E7C}">
      <dgm:prSet phldrT="[Text]"/>
      <dgm:spPr/>
      <dgm:t>
        <a:bodyPr/>
        <a:lstStyle/>
        <a:p>
          <a:r>
            <a:rPr lang="en-US" dirty="0"/>
            <a:t>At each step</a:t>
          </a:r>
        </a:p>
      </dgm:t>
    </dgm:pt>
    <dgm:pt modelId="{8776F588-96DF-4CB6-A3DE-9E1AE6BAA0FF}" type="parTrans" cxnId="{1ED91F59-43A9-4F98-BC55-68D0A3DF8ACF}">
      <dgm:prSet/>
      <dgm:spPr/>
      <dgm:t>
        <a:bodyPr/>
        <a:lstStyle/>
        <a:p>
          <a:endParaRPr lang="en-US"/>
        </a:p>
      </dgm:t>
    </dgm:pt>
    <dgm:pt modelId="{84FA7CA0-8932-4C2A-919E-4517F3C7B48E}" type="sibTrans" cxnId="{1ED91F59-43A9-4F98-BC55-68D0A3DF8ACF}">
      <dgm:prSet/>
      <dgm:spPr/>
      <dgm:t>
        <a:bodyPr/>
        <a:lstStyle/>
        <a:p>
          <a:endParaRPr lang="en-US"/>
        </a:p>
      </dgm:t>
    </dgm:pt>
    <dgm:pt modelId="{07D111E9-2363-43CE-8A0F-367D01193214}">
      <dgm:prSet phldrT="[Text]"/>
      <dgm:spPr/>
      <dgm:t>
        <a:bodyPr/>
        <a:lstStyle/>
        <a:p>
          <a:r>
            <a:rPr lang="en-US" dirty="0"/>
            <a:t>And during evaluation</a:t>
          </a:r>
        </a:p>
      </dgm:t>
    </dgm:pt>
    <dgm:pt modelId="{D774104D-2139-43EC-9C44-AE7971C3F919}" type="parTrans" cxnId="{F3108AFA-6DD9-49EC-A39E-EEFF51DBFB3B}">
      <dgm:prSet/>
      <dgm:spPr/>
      <dgm:t>
        <a:bodyPr/>
        <a:lstStyle/>
        <a:p>
          <a:endParaRPr lang="en-US"/>
        </a:p>
      </dgm:t>
    </dgm:pt>
    <dgm:pt modelId="{8EFD2A16-6814-480A-8401-AE305239FA4B}" type="sibTrans" cxnId="{F3108AFA-6DD9-49EC-A39E-EEFF51DBFB3B}">
      <dgm:prSet/>
      <dgm:spPr/>
      <dgm:t>
        <a:bodyPr/>
        <a:lstStyle/>
        <a:p>
          <a:endParaRPr lang="en-US"/>
        </a:p>
      </dgm:t>
    </dgm:pt>
    <dgm:pt modelId="{AF09BF0E-CB6A-4272-928F-A3A9ED06B8C8}">
      <dgm:prSet phldrT="[Text]"/>
      <dgm:spPr/>
      <dgm:t>
        <a:bodyPr/>
        <a:lstStyle/>
        <a:p>
          <a:r>
            <a:rPr lang="en-US" dirty="0"/>
            <a:t>DCE-directed</a:t>
          </a:r>
        </a:p>
      </dgm:t>
    </dgm:pt>
    <dgm:pt modelId="{903B3813-FE0F-453B-9D5B-247F6C850626}" type="parTrans" cxnId="{F3BB6E78-2035-4F5A-AE71-981762B25BF2}">
      <dgm:prSet/>
      <dgm:spPr/>
      <dgm:t>
        <a:bodyPr/>
        <a:lstStyle/>
        <a:p>
          <a:endParaRPr lang="en-US"/>
        </a:p>
      </dgm:t>
    </dgm:pt>
    <dgm:pt modelId="{7C90E10B-CC4F-4F7D-83CE-79EF81AC5916}" type="sibTrans" cxnId="{F3BB6E78-2035-4F5A-AE71-981762B25BF2}">
      <dgm:prSet/>
      <dgm:spPr/>
      <dgm:t>
        <a:bodyPr/>
        <a:lstStyle/>
        <a:p>
          <a:endParaRPr lang="en-US"/>
        </a:p>
      </dgm:t>
    </dgm:pt>
    <dgm:pt modelId="{F289441C-9446-47FF-930E-60EF313B91F1}" type="pres">
      <dgm:prSet presAssocID="{130C4861-7CEE-42CF-84AE-1E34D6D26D9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A77A568-8BD8-4868-97EB-653B0FFC1F20}" type="pres">
      <dgm:prSet presAssocID="{5E786A8E-0526-47C9-B69D-A7E0E31276D4}" presName="composite" presStyleCnt="0"/>
      <dgm:spPr/>
    </dgm:pt>
    <dgm:pt modelId="{8AE0A037-38C2-4252-BA75-145BB70A017B}" type="pres">
      <dgm:prSet presAssocID="{5E786A8E-0526-47C9-B69D-A7E0E31276D4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A88221-915A-4995-B0DB-E3FED72787B3}" type="pres">
      <dgm:prSet presAssocID="{5E786A8E-0526-47C9-B69D-A7E0E31276D4}" presName="parSh" presStyleLbl="node1" presStyleIdx="0" presStyleCnt="3"/>
      <dgm:spPr/>
      <dgm:t>
        <a:bodyPr/>
        <a:lstStyle/>
        <a:p>
          <a:endParaRPr lang="en-US"/>
        </a:p>
      </dgm:t>
    </dgm:pt>
    <dgm:pt modelId="{A799638F-2151-480C-A31E-F3739D826EC1}" type="pres">
      <dgm:prSet presAssocID="{5E786A8E-0526-47C9-B69D-A7E0E31276D4}" presName="desTx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0C0524-75EB-49D2-9C67-DE1C7FE92665}" type="pres">
      <dgm:prSet presAssocID="{4A5FAF4D-EEF2-4BC5-8023-0C4B18F559C8}" presName="sibTrans" presStyleLbl="sibTrans2D1" presStyleIdx="0" presStyleCnt="2"/>
      <dgm:spPr/>
      <dgm:t>
        <a:bodyPr/>
        <a:lstStyle/>
        <a:p>
          <a:endParaRPr lang="en-US"/>
        </a:p>
      </dgm:t>
    </dgm:pt>
    <dgm:pt modelId="{DD93F05F-D47B-4A9A-9B83-8F2902A1E605}" type="pres">
      <dgm:prSet presAssocID="{4A5FAF4D-EEF2-4BC5-8023-0C4B18F559C8}" presName="connTx" presStyleLbl="sibTrans2D1" presStyleIdx="0" presStyleCnt="2"/>
      <dgm:spPr/>
      <dgm:t>
        <a:bodyPr/>
        <a:lstStyle/>
        <a:p>
          <a:endParaRPr lang="en-US"/>
        </a:p>
      </dgm:t>
    </dgm:pt>
    <dgm:pt modelId="{103480EB-B343-4943-9338-869433FA120F}" type="pres">
      <dgm:prSet presAssocID="{32ED7C87-7032-4457-8449-4C49C814D0F2}" presName="composite" presStyleCnt="0"/>
      <dgm:spPr/>
    </dgm:pt>
    <dgm:pt modelId="{7FC785FF-59ED-4272-9A6B-B6EF0808848B}" type="pres">
      <dgm:prSet presAssocID="{32ED7C87-7032-4457-8449-4C49C814D0F2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37F189-6A0A-4734-B462-3BE9669000EB}" type="pres">
      <dgm:prSet presAssocID="{32ED7C87-7032-4457-8449-4C49C814D0F2}" presName="parSh" presStyleLbl="node1" presStyleIdx="1" presStyleCnt="3"/>
      <dgm:spPr/>
      <dgm:t>
        <a:bodyPr/>
        <a:lstStyle/>
        <a:p>
          <a:endParaRPr lang="en-US"/>
        </a:p>
      </dgm:t>
    </dgm:pt>
    <dgm:pt modelId="{223F22A5-6050-4473-BEE8-9D4076DDB905}" type="pres">
      <dgm:prSet presAssocID="{32ED7C87-7032-4457-8449-4C49C814D0F2}" presName="desTx" presStyleLbl="fgAcc1" presStyleIdx="1" presStyleCnt="3" custScaleX="105943" custLinFactNeighborX="-6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8CEEE6-0EC1-4602-909C-46E7675C0F04}" type="pres">
      <dgm:prSet presAssocID="{5371F4A7-3792-472B-9A2D-2B059C0B11A4}" presName="sibTrans" presStyleLbl="sibTrans2D1" presStyleIdx="1" presStyleCnt="2"/>
      <dgm:spPr/>
      <dgm:t>
        <a:bodyPr/>
        <a:lstStyle/>
        <a:p>
          <a:endParaRPr lang="en-US"/>
        </a:p>
      </dgm:t>
    </dgm:pt>
    <dgm:pt modelId="{1D1C1670-813E-41D6-97FC-6E3AD87769FB}" type="pres">
      <dgm:prSet presAssocID="{5371F4A7-3792-472B-9A2D-2B059C0B11A4}" presName="connTx" presStyleLbl="sibTrans2D1" presStyleIdx="1" presStyleCnt="2"/>
      <dgm:spPr/>
      <dgm:t>
        <a:bodyPr/>
        <a:lstStyle/>
        <a:p>
          <a:endParaRPr lang="en-US"/>
        </a:p>
      </dgm:t>
    </dgm:pt>
    <dgm:pt modelId="{2FA057A9-93AE-492B-A7E3-90343B68E961}" type="pres">
      <dgm:prSet presAssocID="{242D9F90-DDA5-4581-BE62-B6AD25B62FE2}" presName="composite" presStyleCnt="0"/>
      <dgm:spPr/>
    </dgm:pt>
    <dgm:pt modelId="{7D8AC2F0-D967-45B2-84FE-489833BE0DFE}" type="pres">
      <dgm:prSet presAssocID="{242D9F90-DDA5-4581-BE62-B6AD25B62FE2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FE21C1-E16E-4368-BE92-4D28C9570C2D}" type="pres">
      <dgm:prSet presAssocID="{242D9F90-DDA5-4581-BE62-B6AD25B62FE2}" presName="parSh" presStyleLbl="node1" presStyleIdx="2" presStyleCnt="3"/>
      <dgm:spPr/>
      <dgm:t>
        <a:bodyPr/>
        <a:lstStyle/>
        <a:p>
          <a:endParaRPr lang="en-US"/>
        </a:p>
      </dgm:t>
    </dgm:pt>
    <dgm:pt modelId="{DAABE7A4-B325-4947-9252-FB188B3CA5E8}" type="pres">
      <dgm:prSet presAssocID="{242D9F90-DDA5-4581-BE62-B6AD25B62FE2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F2BFD6F-D286-4C85-AA11-0D6E9EB976FB}" type="presOf" srcId="{9AA98C1C-CD00-4EAF-89DF-3EE31F88A052}" destId="{A799638F-2151-480C-A31E-F3739D826EC1}" srcOrd="0" destOrd="1" presId="urn:microsoft.com/office/officeart/2005/8/layout/process3"/>
    <dgm:cxn modelId="{5418336E-2584-4D07-990C-296F6E08239B}" type="presOf" srcId="{130C4861-7CEE-42CF-84AE-1E34D6D26D9B}" destId="{F289441C-9446-47FF-930E-60EF313B91F1}" srcOrd="0" destOrd="0" presId="urn:microsoft.com/office/officeart/2005/8/layout/process3"/>
    <dgm:cxn modelId="{5B9A9DE0-41FA-478C-9164-C08FC959066D}" srcId="{5E786A8E-0526-47C9-B69D-A7E0E31276D4}" destId="{9AA98C1C-CD00-4EAF-89DF-3EE31F88A052}" srcOrd="1" destOrd="0" parTransId="{5636C0D3-80A3-417F-A857-2E2907C015BE}" sibTransId="{642DB002-3FEB-42F5-A696-D31FBC30B0BB}"/>
    <dgm:cxn modelId="{7C843A96-2347-4C33-B996-A20E086B1A72}" srcId="{242D9F90-DDA5-4581-BE62-B6AD25B62FE2}" destId="{B30ED88C-9641-4FF1-A329-1651937A4C9E}" srcOrd="1" destOrd="0" parTransId="{B2DE4AD9-71F4-412B-9FDF-02DD9F8A7695}" sibTransId="{795D6090-362B-4A38-981B-BDA30616243E}"/>
    <dgm:cxn modelId="{607CF04F-D951-4AC8-8CD7-912D4EF1E601}" type="presOf" srcId="{07D111E9-2363-43CE-8A0F-367D01193214}" destId="{DAABE7A4-B325-4947-9252-FB188B3CA5E8}" srcOrd="0" destOrd="2" presId="urn:microsoft.com/office/officeart/2005/8/layout/process3"/>
    <dgm:cxn modelId="{037F0DF5-8B25-44C3-A37A-DE0D5FB8CB37}" type="presOf" srcId="{5371F4A7-3792-472B-9A2D-2B059C0B11A4}" destId="{0F8CEEE6-0EC1-4602-909C-46E7675C0F04}" srcOrd="0" destOrd="0" presId="urn:microsoft.com/office/officeart/2005/8/layout/process3"/>
    <dgm:cxn modelId="{89679105-D37B-48CE-9B09-742A4F767FC3}" type="presOf" srcId="{AF09BF0E-CB6A-4272-928F-A3A9ED06B8C8}" destId="{A799638F-2151-480C-A31E-F3739D826EC1}" srcOrd="0" destOrd="2" presId="urn:microsoft.com/office/officeart/2005/8/layout/process3"/>
    <dgm:cxn modelId="{4F9E5CEC-51CA-4FE8-B172-82C4D0F17DDC}" srcId="{130C4861-7CEE-42CF-84AE-1E34D6D26D9B}" destId="{32ED7C87-7032-4457-8449-4C49C814D0F2}" srcOrd="1" destOrd="0" parTransId="{B2CAC3A3-6D9B-4D93-B637-08376A012E53}" sibTransId="{5371F4A7-3792-472B-9A2D-2B059C0B11A4}"/>
    <dgm:cxn modelId="{4B6FAED0-2F8E-4BA9-B21D-DB001101587C}" srcId="{130C4861-7CEE-42CF-84AE-1E34D6D26D9B}" destId="{242D9F90-DDA5-4581-BE62-B6AD25B62FE2}" srcOrd="2" destOrd="0" parTransId="{3AF9979E-7067-402F-9534-DD8F621836F3}" sibTransId="{6BAAE88E-1E26-4EA4-AAF1-E7FE9C9B925B}"/>
    <dgm:cxn modelId="{1D07D0A4-EBF8-4581-9D6D-3A3AE503F6C6}" type="presOf" srcId="{B30ED88C-9641-4FF1-A329-1651937A4C9E}" destId="{DAABE7A4-B325-4947-9252-FB188B3CA5E8}" srcOrd="0" destOrd="1" presId="urn:microsoft.com/office/officeart/2005/8/layout/process3"/>
    <dgm:cxn modelId="{ACC41B0A-6AD6-4E6B-867B-0529DC64A3A4}" type="presOf" srcId="{242D9F90-DDA5-4581-BE62-B6AD25B62FE2}" destId="{7D8AC2F0-D967-45B2-84FE-489833BE0DFE}" srcOrd="0" destOrd="0" presId="urn:microsoft.com/office/officeart/2005/8/layout/process3"/>
    <dgm:cxn modelId="{F3108AFA-6DD9-49EC-A39E-EEFF51DBFB3B}" srcId="{242D9F90-DDA5-4581-BE62-B6AD25B62FE2}" destId="{07D111E9-2363-43CE-8A0F-367D01193214}" srcOrd="2" destOrd="0" parTransId="{D774104D-2139-43EC-9C44-AE7971C3F919}" sibTransId="{8EFD2A16-6814-480A-8401-AE305239FA4B}"/>
    <dgm:cxn modelId="{A93F6829-C504-441B-A233-D00070B15508}" type="presOf" srcId="{1741353A-4835-4B91-B85B-B0C307255CB9}" destId="{223F22A5-6050-4473-BEE8-9D4076DDB905}" srcOrd="0" destOrd="1" presId="urn:microsoft.com/office/officeart/2005/8/layout/process3"/>
    <dgm:cxn modelId="{8A844AE2-078E-4A44-831C-225CC64666EC}" type="presOf" srcId="{242D9F90-DDA5-4581-BE62-B6AD25B62FE2}" destId="{E6FE21C1-E16E-4368-BE92-4D28C9570C2D}" srcOrd="1" destOrd="0" presId="urn:microsoft.com/office/officeart/2005/8/layout/process3"/>
    <dgm:cxn modelId="{2AE8C233-D14E-40B2-B53C-3F22C7F46A92}" srcId="{32ED7C87-7032-4457-8449-4C49C814D0F2}" destId="{51121B85-A561-4C11-B970-EC56765F9A5F}" srcOrd="4" destOrd="0" parTransId="{C9970F0E-8CBB-4322-B5BB-0E62EC975853}" sibTransId="{E6075000-E526-4BB5-AE02-7311B3FD217B}"/>
    <dgm:cxn modelId="{6E4C5962-7ECF-4E15-A0E6-6D29B42B2945}" type="presOf" srcId="{32ED7C87-7032-4457-8449-4C49C814D0F2}" destId="{7FC785FF-59ED-4272-9A6B-B6EF0808848B}" srcOrd="0" destOrd="0" presId="urn:microsoft.com/office/officeart/2005/8/layout/process3"/>
    <dgm:cxn modelId="{BB8C46A3-6621-4762-AE1C-A7A9C1D2E006}" srcId="{32ED7C87-7032-4457-8449-4C49C814D0F2}" destId="{780459C1-DF9F-4562-9B49-4348F934107B}" srcOrd="3" destOrd="0" parTransId="{5AF98D23-75B6-4274-9C33-0499B08268D5}" sibTransId="{E4C3ED9E-0AB7-4053-89CF-738BB649F22A}"/>
    <dgm:cxn modelId="{2FE787F8-A2C6-4FDB-8879-0CECF2A46E54}" type="presOf" srcId="{79F08844-B0E3-47AA-A72E-8038128AC893}" destId="{A799638F-2151-480C-A31E-F3739D826EC1}" srcOrd="0" destOrd="0" presId="urn:microsoft.com/office/officeart/2005/8/layout/process3"/>
    <dgm:cxn modelId="{BF19B95B-A690-40E8-8A7A-3CCCB8557639}" type="presOf" srcId="{5E786A8E-0526-47C9-B69D-A7E0E31276D4}" destId="{8AE0A037-38C2-4252-BA75-145BB70A017B}" srcOrd="0" destOrd="0" presId="urn:microsoft.com/office/officeart/2005/8/layout/process3"/>
    <dgm:cxn modelId="{D715B795-D364-40F6-8AA1-D798293F9497}" type="presOf" srcId="{51121B85-A561-4C11-B970-EC56765F9A5F}" destId="{223F22A5-6050-4473-BEE8-9D4076DDB905}" srcOrd="0" destOrd="4" presId="urn:microsoft.com/office/officeart/2005/8/layout/process3"/>
    <dgm:cxn modelId="{C13751F5-D4A1-43CD-95FA-B6CA991F4CCA}" srcId="{242D9F90-DDA5-4581-BE62-B6AD25B62FE2}" destId="{15CDF85C-B8D1-424F-94B7-8DC965F13201}" srcOrd="3" destOrd="0" parTransId="{5FFC723C-C54C-4EE0-98A3-63945C2F7254}" sibTransId="{28A895A1-D3B6-4DB5-BEB6-4AF3DE2F8A1E}"/>
    <dgm:cxn modelId="{AE4484FB-040E-4C1A-A0EA-99D2A5FC1939}" srcId="{32ED7C87-7032-4457-8449-4C49C814D0F2}" destId="{D7701ED5-A758-4DA3-8DBA-42FCD01D3048}" srcOrd="0" destOrd="0" parTransId="{6E5AC1DF-48D2-4B24-8D2E-6FB18A2B9903}" sibTransId="{59769922-E588-483D-BB04-16CE912E157D}"/>
    <dgm:cxn modelId="{AD1DC1D9-8EC0-49FF-9B8E-E352873A3712}" srcId="{32ED7C87-7032-4457-8449-4C49C814D0F2}" destId="{FCADB9BB-F787-4E38-A2C9-D52AEF5CF0D5}" srcOrd="2" destOrd="0" parTransId="{BAB6E3E6-251E-4ABC-BC4B-1836B4D9995A}" sibTransId="{12DBD5BA-EBFE-4334-83A6-E8D1A73F9CA0}"/>
    <dgm:cxn modelId="{8C0CCBBF-B52E-44D8-818C-BC0500597170}" type="presOf" srcId="{D7701ED5-A758-4DA3-8DBA-42FCD01D3048}" destId="{223F22A5-6050-4473-BEE8-9D4076DDB905}" srcOrd="0" destOrd="0" presId="urn:microsoft.com/office/officeart/2005/8/layout/process3"/>
    <dgm:cxn modelId="{2934E8A6-5AE1-48E6-B093-2CEB67BAF06D}" type="presOf" srcId="{2CB91C7C-4D25-4E5E-9451-31E30D3F6E7C}" destId="{DAABE7A4-B325-4947-9252-FB188B3CA5E8}" srcOrd="0" destOrd="0" presId="urn:microsoft.com/office/officeart/2005/8/layout/process3"/>
    <dgm:cxn modelId="{5C492042-FAA7-4A12-975E-26D72BE45FDA}" type="presOf" srcId="{780459C1-DF9F-4562-9B49-4348F934107B}" destId="{223F22A5-6050-4473-BEE8-9D4076DDB905}" srcOrd="0" destOrd="3" presId="urn:microsoft.com/office/officeart/2005/8/layout/process3"/>
    <dgm:cxn modelId="{54778CDE-68F4-4A27-950D-9BC5DE65A309}" srcId="{32ED7C87-7032-4457-8449-4C49C814D0F2}" destId="{1741353A-4835-4B91-B85B-B0C307255CB9}" srcOrd="1" destOrd="0" parTransId="{F8D1148F-9F82-4DD8-874D-8457B3004865}" sibTransId="{11177BCE-9972-478F-B572-B9231ABE6E96}"/>
    <dgm:cxn modelId="{4BE68858-C087-44BC-9177-52B9E8F083AC}" type="presOf" srcId="{4A5FAF4D-EEF2-4BC5-8023-0C4B18F559C8}" destId="{B40C0524-75EB-49D2-9C67-DE1C7FE92665}" srcOrd="0" destOrd="0" presId="urn:microsoft.com/office/officeart/2005/8/layout/process3"/>
    <dgm:cxn modelId="{F63C85FD-6475-4D8C-A0E3-A752A7F84844}" type="presOf" srcId="{4A5FAF4D-EEF2-4BC5-8023-0C4B18F559C8}" destId="{DD93F05F-D47B-4A9A-9B83-8F2902A1E605}" srcOrd="1" destOrd="0" presId="urn:microsoft.com/office/officeart/2005/8/layout/process3"/>
    <dgm:cxn modelId="{CD283F19-5975-4680-B440-1599BA46345E}" type="presOf" srcId="{32ED7C87-7032-4457-8449-4C49C814D0F2}" destId="{F737F189-6A0A-4734-B462-3BE9669000EB}" srcOrd="1" destOrd="0" presId="urn:microsoft.com/office/officeart/2005/8/layout/process3"/>
    <dgm:cxn modelId="{8B52A036-C944-4F26-997F-6B3DFFF4C197}" srcId="{5E786A8E-0526-47C9-B69D-A7E0E31276D4}" destId="{79F08844-B0E3-47AA-A72E-8038128AC893}" srcOrd="0" destOrd="0" parTransId="{79FA907C-7F22-490A-B244-6D4922F2F627}" sibTransId="{AAA76202-BD3F-4BA4-8146-2E64E61A3AC2}"/>
    <dgm:cxn modelId="{1ED91F59-43A9-4F98-BC55-68D0A3DF8ACF}" srcId="{242D9F90-DDA5-4581-BE62-B6AD25B62FE2}" destId="{2CB91C7C-4D25-4E5E-9451-31E30D3F6E7C}" srcOrd="0" destOrd="0" parTransId="{8776F588-96DF-4CB6-A3DE-9E1AE6BAA0FF}" sibTransId="{84FA7CA0-8932-4C2A-919E-4517F3C7B48E}"/>
    <dgm:cxn modelId="{F3BB6E78-2035-4F5A-AE71-981762B25BF2}" srcId="{5E786A8E-0526-47C9-B69D-A7E0E31276D4}" destId="{AF09BF0E-CB6A-4272-928F-A3A9ED06B8C8}" srcOrd="2" destOrd="0" parTransId="{903B3813-FE0F-453B-9D5B-247F6C850626}" sibTransId="{7C90E10B-CC4F-4F7D-83CE-79EF81AC5916}"/>
    <dgm:cxn modelId="{CE1AB772-6F89-4D31-9814-6EEE79869557}" srcId="{130C4861-7CEE-42CF-84AE-1E34D6D26D9B}" destId="{5E786A8E-0526-47C9-B69D-A7E0E31276D4}" srcOrd="0" destOrd="0" parTransId="{2EA65600-C256-48FE-A5CE-FDBBB12ACD09}" sibTransId="{4A5FAF4D-EEF2-4BC5-8023-0C4B18F559C8}"/>
    <dgm:cxn modelId="{1141FFC4-34DD-4C22-AAEC-19351CEF585C}" type="presOf" srcId="{5E786A8E-0526-47C9-B69D-A7E0E31276D4}" destId="{DEA88221-915A-4995-B0DB-E3FED72787B3}" srcOrd="1" destOrd="0" presId="urn:microsoft.com/office/officeart/2005/8/layout/process3"/>
    <dgm:cxn modelId="{E2BF4521-F2E4-4BCD-9AB0-AC6CADEF3CA1}" type="presOf" srcId="{15CDF85C-B8D1-424F-94B7-8DC965F13201}" destId="{DAABE7A4-B325-4947-9252-FB188B3CA5E8}" srcOrd="0" destOrd="3" presId="urn:microsoft.com/office/officeart/2005/8/layout/process3"/>
    <dgm:cxn modelId="{B2E22836-3EEC-4B43-A6C3-E6DA3357133F}" type="presOf" srcId="{5371F4A7-3792-472B-9A2D-2B059C0B11A4}" destId="{1D1C1670-813E-41D6-97FC-6E3AD87769FB}" srcOrd="1" destOrd="0" presId="urn:microsoft.com/office/officeart/2005/8/layout/process3"/>
    <dgm:cxn modelId="{402FBBAF-5CDD-46B9-959A-CF86E8514618}" type="presOf" srcId="{FCADB9BB-F787-4E38-A2C9-D52AEF5CF0D5}" destId="{223F22A5-6050-4473-BEE8-9D4076DDB905}" srcOrd="0" destOrd="2" presId="urn:microsoft.com/office/officeart/2005/8/layout/process3"/>
    <dgm:cxn modelId="{44A0AADD-CFEE-49AF-98CE-549F8DCAC2FA}" type="presParOf" srcId="{F289441C-9446-47FF-930E-60EF313B91F1}" destId="{4A77A568-8BD8-4868-97EB-653B0FFC1F20}" srcOrd="0" destOrd="0" presId="urn:microsoft.com/office/officeart/2005/8/layout/process3"/>
    <dgm:cxn modelId="{4EBD7228-B2E9-4CCB-9B2A-7DFD35FDF1DD}" type="presParOf" srcId="{4A77A568-8BD8-4868-97EB-653B0FFC1F20}" destId="{8AE0A037-38C2-4252-BA75-145BB70A017B}" srcOrd="0" destOrd="0" presId="urn:microsoft.com/office/officeart/2005/8/layout/process3"/>
    <dgm:cxn modelId="{CF6F5CCC-39C0-461F-8463-9C69BEA96CAB}" type="presParOf" srcId="{4A77A568-8BD8-4868-97EB-653B0FFC1F20}" destId="{DEA88221-915A-4995-B0DB-E3FED72787B3}" srcOrd="1" destOrd="0" presId="urn:microsoft.com/office/officeart/2005/8/layout/process3"/>
    <dgm:cxn modelId="{E02893D3-CE3A-4419-89ED-25B389F07043}" type="presParOf" srcId="{4A77A568-8BD8-4868-97EB-653B0FFC1F20}" destId="{A799638F-2151-480C-A31E-F3739D826EC1}" srcOrd="2" destOrd="0" presId="urn:microsoft.com/office/officeart/2005/8/layout/process3"/>
    <dgm:cxn modelId="{85CF117D-168A-4D74-9323-2BB75BD6B87B}" type="presParOf" srcId="{F289441C-9446-47FF-930E-60EF313B91F1}" destId="{B40C0524-75EB-49D2-9C67-DE1C7FE92665}" srcOrd="1" destOrd="0" presId="urn:microsoft.com/office/officeart/2005/8/layout/process3"/>
    <dgm:cxn modelId="{A65872B1-7E22-4301-B1E0-E2B818334FAC}" type="presParOf" srcId="{B40C0524-75EB-49D2-9C67-DE1C7FE92665}" destId="{DD93F05F-D47B-4A9A-9B83-8F2902A1E605}" srcOrd="0" destOrd="0" presId="urn:microsoft.com/office/officeart/2005/8/layout/process3"/>
    <dgm:cxn modelId="{34DCE45C-2484-41D6-8DBD-BB0A6F86F76F}" type="presParOf" srcId="{F289441C-9446-47FF-930E-60EF313B91F1}" destId="{103480EB-B343-4943-9338-869433FA120F}" srcOrd="2" destOrd="0" presId="urn:microsoft.com/office/officeart/2005/8/layout/process3"/>
    <dgm:cxn modelId="{4E000A67-2F0B-4EFE-8FF3-0C843947121F}" type="presParOf" srcId="{103480EB-B343-4943-9338-869433FA120F}" destId="{7FC785FF-59ED-4272-9A6B-B6EF0808848B}" srcOrd="0" destOrd="0" presId="urn:microsoft.com/office/officeart/2005/8/layout/process3"/>
    <dgm:cxn modelId="{EB35F87A-87DE-4C23-A928-C8AF1334F6D6}" type="presParOf" srcId="{103480EB-B343-4943-9338-869433FA120F}" destId="{F737F189-6A0A-4734-B462-3BE9669000EB}" srcOrd="1" destOrd="0" presId="urn:microsoft.com/office/officeart/2005/8/layout/process3"/>
    <dgm:cxn modelId="{C9114027-4E61-4199-B52D-F98F0A066F36}" type="presParOf" srcId="{103480EB-B343-4943-9338-869433FA120F}" destId="{223F22A5-6050-4473-BEE8-9D4076DDB905}" srcOrd="2" destOrd="0" presId="urn:microsoft.com/office/officeart/2005/8/layout/process3"/>
    <dgm:cxn modelId="{0E2B55D0-B010-4F50-A54A-ABBBEBE723F5}" type="presParOf" srcId="{F289441C-9446-47FF-930E-60EF313B91F1}" destId="{0F8CEEE6-0EC1-4602-909C-46E7675C0F04}" srcOrd="3" destOrd="0" presId="urn:microsoft.com/office/officeart/2005/8/layout/process3"/>
    <dgm:cxn modelId="{357C2C5B-74EC-415D-9D36-CF8F629C5B1F}" type="presParOf" srcId="{0F8CEEE6-0EC1-4602-909C-46E7675C0F04}" destId="{1D1C1670-813E-41D6-97FC-6E3AD87769FB}" srcOrd="0" destOrd="0" presId="urn:microsoft.com/office/officeart/2005/8/layout/process3"/>
    <dgm:cxn modelId="{DC556145-B476-4760-8CF4-754D03F678C5}" type="presParOf" srcId="{F289441C-9446-47FF-930E-60EF313B91F1}" destId="{2FA057A9-93AE-492B-A7E3-90343B68E961}" srcOrd="4" destOrd="0" presId="urn:microsoft.com/office/officeart/2005/8/layout/process3"/>
    <dgm:cxn modelId="{0503F0C4-E3EA-4855-8236-2394047BCD14}" type="presParOf" srcId="{2FA057A9-93AE-492B-A7E3-90343B68E961}" destId="{7D8AC2F0-D967-45B2-84FE-489833BE0DFE}" srcOrd="0" destOrd="0" presId="urn:microsoft.com/office/officeart/2005/8/layout/process3"/>
    <dgm:cxn modelId="{9E2E8E26-883F-47B0-A141-3F81BEB8AEAE}" type="presParOf" srcId="{2FA057A9-93AE-492B-A7E3-90343B68E961}" destId="{E6FE21C1-E16E-4368-BE92-4D28C9570C2D}" srcOrd="1" destOrd="0" presId="urn:microsoft.com/office/officeart/2005/8/layout/process3"/>
    <dgm:cxn modelId="{00A2E55F-FE92-48EA-BC71-5EAC3DC9D9E1}" type="presParOf" srcId="{2FA057A9-93AE-492B-A7E3-90343B68E961}" destId="{DAABE7A4-B325-4947-9252-FB188B3CA5E8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A88221-915A-4995-B0DB-E3FED72787B3}">
      <dsp:nvSpPr>
        <dsp:cNvPr id="0" name=""/>
        <dsp:cNvSpPr/>
      </dsp:nvSpPr>
      <dsp:spPr>
        <a:xfrm>
          <a:off x="7591" y="1625233"/>
          <a:ext cx="2296632" cy="8640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Assigned </a:t>
          </a:r>
        </a:p>
      </dsp:txBody>
      <dsp:txXfrm>
        <a:off x="7591" y="1625233"/>
        <a:ext cx="2296632" cy="576000"/>
      </dsp:txXfrm>
    </dsp:sp>
    <dsp:sp modelId="{A799638F-2151-480C-A31E-F3739D826EC1}">
      <dsp:nvSpPr>
        <dsp:cNvPr id="0" name=""/>
        <dsp:cNvSpPr/>
      </dsp:nvSpPr>
      <dsp:spPr>
        <a:xfrm>
          <a:off x="477986" y="2201233"/>
          <a:ext cx="2296632" cy="22781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Student-directed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CI-directed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DCE-directed</a:t>
          </a:r>
        </a:p>
      </dsp:txBody>
      <dsp:txXfrm>
        <a:off x="544710" y="2267957"/>
        <a:ext cx="2163184" cy="2144677"/>
      </dsp:txXfrm>
    </dsp:sp>
    <dsp:sp modelId="{B40C0524-75EB-49D2-9C67-DE1C7FE92665}">
      <dsp:nvSpPr>
        <dsp:cNvPr id="0" name=""/>
        <dsp:cNvSpPr/>
      </dsp:nvSpPr>
      <dsp:spPr>
        <a:xfrm>
          <a:off x="2652385" y="1627335"/>
          <a:ext cx="738101" cy="5717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2652385" y="1741694"/>
        <a:ext cx="566563" cy="343077"/>
      </dsp:txXfrm>
    </dsp:sp>
    <dsp:sp modelId="{F737F189-6A0A-4734-B462-3BE9669000EB}">
      <dsp:nvSpPr>
        <dsp:cNvPr id="0" name=""/>
        <dsp:cNvSpPr/>
      </dsp:nvSpPr>
      <dsp:spPr>
        <a:xfrm>
          <a:off x="3696868" y="1625233"/>
          <a:ext cx="2296632" cy="8640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Completed</a:t>
          </a:r>
        </a:p>
      </dsp:txBody>
      <dsp:txXfrm>
        <a:off x="3696868" y="1625233"/>
        <a:ext cx="2296632" cy="576000"/>
      </dsp:txXfrm>
    </dsp:sp>
    <dsp:sp modelId="{223F22A5-6050-4473-BEE8-9D4076DDB905}">
      <dsp:nvSpPr>
        <dsp:cNvPr id="0" name=""/>
        <dsp:cNvSpPr/>
      </dsp:nvSpPr>
      <dsp:spPr>
        <a:xfrm>
          <a:off x="4084688" y="2201233"/>
          <a:ext cx="2433121" cy="22781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In the clinic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At home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Independently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Collaboratively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000" kern="1200" dirty="0"/>
        </a:p>
      </dsp:txBody>
      <dsp:txXfrm>
        <a:off x="4151412" y="2267957"/>
        <a:ext cx="2299673" cy="2144677"/>
      </dsp:txXfrm>
    </dsp:sp>
    <dsp:sp modelId="{0F8CEEE6-0EC1-4602-909C-46E7675C0F04}">
      <dsp:nvSpPr>
        <dsp:cNvPr id="0" name=""/>
        <dsp:cNvSpPr/>
      </dsp:nvSpPr>
      <dsp:spPr>
        <a:xfrm>
          <a:off x="6358723" y="1627335"/>
          <a:ext cx="774271" cy="5717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6358723" y="1741694"/>
        <a:ext cx="602733" cy="343077"/>
      </dsp:txXfrm>
    </dsp:sp>
    <dsp:sp modelId="{E6FE21C1-E16E-4368-BE92-4D28C9570C2D}">
      <dsp:nvSpPr>
        <dsp:cNvPr id="0" name=""/>
        <dsp:cNvSpPr/>
      </dsp:nvSpPr>
      <dsp:spPr>
        <a:xfrm>
          <a:off x="7454390" y="1625233"/>
          <a:ext cx="2296632" cy="86400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Reviewed</a:t>
          </a:r>
        </a:p>
      </dsp:txBody>
      <dsp:txXfrm>
        <a:off x="7454390" y="1625233"/>
        <a:ext cx="2296632" cy="576000"/>
      </dsp:txXfrm>
    </dsp:sp>
    <dsp:sp modelId="{DAABE7A4-B325-4947-9252-FB188B3CA5E8}">
      <dsp:nvSpPr>
        <dsp:cNvPr id="0" name=""/>
        <dsp:cNvSpPr/>
      </dsp:nvSpPr>
      <dsp:spPr>
        <a:xfrm>
          <a:off x="7924784" y="2201233"/>
          <a:ext cx="2296632" cy="22781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At each step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Prior to evaluation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And during evaluation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000" kern="1200" dirty="0"/>
        </a:p>
      </dsp:txBody>
      <dsp:txXfrm>
        <a:off x="7991508" y="2267957"/>
        <a:ext cx="2163184" cy="21446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FFBBEC-1C28-42A4-B417-CB88A7C6097E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07C59C-C63B-4E0C-BFD4-45FF4EA8CC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094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either tell students at the beginning of their experience that they need to complete X number of these on new evaluations or, if we have some downtime and know an IE is coming up, student is assigned to complete 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07C59C-C63B-4E0C-BFD4-45FF4EA8CCE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374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07C59C-C63B-4E0C-BFD4-45FF4EA8CCE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271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440" y="2194560"/>
            <a:ext cx="11247120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" y="3915938"/>
            <a:ext cx="11506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97E0307-B85C-446A-8EF0-0407D435D787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836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E2CC-454D-4466-AC55-B86DA0A87BAE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306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B647B1BF-4039-460D-A637-65428CBD720E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211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CE-9343-4EBE-B5CA-AEA240A1DC53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389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8" y="2194560"/>
            <a:ext cx="11247120" cy="173736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7472" y="3911827"/>
            <a:ext cx="11503152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9A00F7B-89C5-4DF7-A309-6263220147D4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569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5DE-FD64-4606-AE61-EC1136867CC6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842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0BBD-30FE-4CF1-900A-0C45149F8AF8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695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5F7F-3E81-4C65-A4D1-CB62D5B9DB91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527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CC86-1672-4627-AEFE-EC5485C73905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885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01F-D966-4C62-B900-0BE008A90C98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027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A0EA-7DC7-4964-BB97-B173EF3B859A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529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30EF52CC-F3D9-41D4-BCE4-C208E61A3F31}" type="datetimeFigureOut">
              <a:rPr lang="en-US" smtClean="0"/>
              <a:t>4/21/2021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2828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AFDC4-5440-4C8B-8D66-294DBBC5CA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Diagnostic Clinical Reasoning Worksheet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F19DD0-1F7B-430F-9E49-39B6C74F45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2225441"/>
          </a:xfrm>
        </p:spPr>
        <p:txBody>
          <a:bodyPr>
            <a:normAutofit/>
          </a:bodyPr>
          <a:lstStyle/>
          <a:p>
            <a:r>
              <a:rPr lang="en-US" dirty="0"/>
              <a:t>Jennifer Jeffrey Bell, PT, ScD, COMT</a:t>
            </a:r>
          </a:p>
          <a:p>
            <a:r>
              <a:rPr lang="en-US" dirty="0"/>
              <a:t>Director of Clinical Education</a:t>
            </a:r>
          </a:p>
          <a:p>
            <a:r>
              <a:rPr lang="en-US" dirty="0"/>
              <a:t>University of Montana </a:t>
            </a:r>
          </a:p>
          <a:p>
            <a:r>
              <a:rPr lang="en-US" dirty="0"/>
              <a:t>School of Physical Therapy and Rehabilitation Science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755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96FC7-90F3-40FA-B804-3210872EC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918" y="284176"/>
            <a:ext cx="10703135" cy="1508760"/>
          </a:xfrm>
        </p:spPr>
        <p:txBody>
          <a:bodyPr>
            <a:normAutofit fontScale="90000"/>
          </a:bodyPr>
          <a:lstStyle/>
          <a:p>
            <a:r>
              <a:rPr lang="en-US" dirty="0"/>
              <a:t>Diagnostic Clinical Reasoning Worksheet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A05DE2-CE52-4F03-8EA4-FBC5D669EA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725" y="1898558"/>
            <a:ext cx="9784080" cy="4206240"/>
          </a:xfrm>
        </p:spPr>
        <p:txBody>
          <a:bodyPr/>
          <a:lstStyle/>
          <a:p>
            <a:r>
              <a:rPr lang="en-US" dirty="0"/>
              <a:t>Worksheet (paper or word document)</a:t>
            </a:r>
          </a:p>
          <a:p>
            <a:r>
              <a:rPr lang="en-US" dirty="0"/>
              <a:t>Based on an upcoming initial evaluation</a:t>
            </a:r>
          </a:p>
          <a:p>
            <a:r>
              <a:rPr lang="en-US" dirty="0"/>
              <a:t>Guides the student to formalize  a differential diagnoses list that aides in determining the patient’s diagnosis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15D638B-FA38-4E3D-8EFE-6C595669AE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8407" y="3575880"/>
            <a:ext cx="8813594" cy="4206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369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2E68D-6DBE-4B94-85CF-6E2BA21CF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918" y="284176"/>
            <a:ext cx="9958417" cy="1508760"/>
          </a:xfrm>
        </p:spPr>
        <p:txBody>
          <a:bodyPr>
            <a:normAutofit fontScale="90000"/>
          </a:bodyPr>
          <a:lstStyle/>
          <a:p>
            <a:r>
              <a:rPr lang="en-US" dirty="0"/>
              <a:t>Diagnostic Clinical Reasoning Worksheet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28BA1-AF00-4FF5-9FB1-87E86350B1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011680"/>
            <a:ext cx="9784080" cy="47661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Why did we create this?  </a:t>
            </a:r>
          </a:p>
          <a:p>
            <a:r>
              <a:rPr lang="en-US" dirty="0"/>
              <a:t>Help students through the diagnostic process</a:t>
            </a:r>
          </a:p>
          <a:p>
            <a:r>
              <a:rPr lang="en-US" dirty="0"/>
              <a:t>Improve clinical reasoning skills </a:t>
            </a:r>
          </a:p>
          <a:p>
            <a:pPr marL="0" indent="0">
              <a:buNone/>
            </a:pPr>
            <a:r>
              <a:rPr lang="en-US" dirty="0"/>
              <a:t>Learning objectives:</a:t>
            </a:r>
          </a:p>
          <a:p>
            <a:r>
              <a:rPr lang="en-US" dirty="0"/>
              <a:t>Select appropriate diagnoses based off patient demographics</a:t>
            </a:r>
          </a:p>
          <a:p>
            <a:r>
              <a:rPr lang="en-US" dirty="0"/>
              <a:t>Describe patient presentation for each diagnosis</a:t>
            </a:r>
          </a:p>
          <a:p>
            <a:r>
              <a:rPr lang="en-US" dirty="0"/>
              <a:t>Compare their patient’s presentation to those outlined on worksheet</a:t>
            </a:r>
          </a:p>
          <a:p>
            <a:r>
              <a:rPr lang="en-US" dirty="0"/>
              <a:t>Rule in/out medical conditions causing the </a:t>
            </a:r>
            <a:r>
              <a:rPr lang="en-US" dirty="0" err="1"/>
              <a:t>pt’s</a:t>
            </a:r>
            <a:r>
              <a:rPr lang="en-US" dirty="0"/>
              <a:t> complaints</a:t>
            </a:r>
          </a:p>
          <a:p>
            <a:r>
              <a:rPr lang="en-US" dirty="0"/>
              <a:t>Synthesize data from worksheet and patient exam to determine </a:t>
            </a:r>
            <a:r>
              <a:rPr lang="en-US" dirty="0" err="1"/>
              <a:t>pt’s</a:t>
            </a:r>
            <a:r>
              <a:rPr lang="en-US" dirty="0"/>
              <a:t> diagnosis</a:t>
            </a:r>
          </a:p>
        </p:txBody>
      </p:sp>
    </p:spTree>
    <p:extLst>
      <p:ext uri="{BB962C8B-B14F-4D97-AF65-F5344CB8AC3E}">
        <p14:creationId xmlns:p14="http://schemas.microsoft.com/office/powerpoint/2010/main" val="1928069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96FC7-90F3-40FA-B804-3210872EC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918" y="553452"/>
            <a:ext cx="10703135" cy="1239483"/>
          </a:xfrm>
        </p:spPr>
        <p:txBody>
          <a:bodyPr>
            <a:normAutofit fontScale="90000"/>
          </a:bodyPr>
          <a:lstStyle/>
          <a:p>
            <a:r>
              <a:rPr lang="en-US" dirty="0"/>
              <a:t>Diagnostic Clinical Reasoning Worksheet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D2949E6-B535-406A-9E92-D5C7883C572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22364771"/>
              </p:ext>
            </p:extLst>
          </p:nvPr>
        </p:nvGraphicFramePr>
        <p:xfrm>
          <a:off x="981495" y="1395663"/>
          <a:ext cx="10229009" cy="6104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20358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96FC7-90F3-40FA-B804-3210872EC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918" y="284176"/>
            <a:ext cx="10703135" cy="1508760"/>
          </a:xfrm>
        </p:spPr>
        <p:txBody>
          <a:bodyPr>
            <a:normAutofit/>
          </a:bodyPr>
          <a:lstStyle/>
          <a:p>
            <a:r>
              <a:rPr lang="en-US" dirty="0"/>
              <a:t>How much work is this for me??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A05DE2-CE52-4F03-8EA4-FBC5D669EA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Diagnostic Clinical Reasoning Worksheet</a:t>
            </a:r>
          </a:p>
          <a:p>
            <a:r>
              <a:rPr lang="en-US" dirty="0"/>
              <a:t>Can be self-directed by the student</a:t>
            </a:r>
          </a:p>
          <a:p>
            <a:r>
              <a:rPr lang="en-US" dirty="0"/>
              <a:t>Guides the student’s clinical reasoning/planning discussion with CI prior to Evaluation</a:t>
            </a:r>
          </a:p>
          <a:p>
            <a:r>
              <a:rPr lang="en-US" dirty="0"/>
              <a:t>Completed in collaborative learning model</a:t>
            </a:r>
          </a:p>
          <a:p>
            <a:pPr lvl="1"/>
            <a:r>
              <a:rPr lang="en-US" dirty="0"/>
              <a:t>With student partner</a:t>
            </a:r>
          </a:p>
          <a:p>
            <a:pPr lvl="1"/>
            <a:r>
              <a:rPr lang="en-US" dirty="0"/>
              <a:t>With student from another profession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742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3E205-3856-4794-BBAA-ED66431CB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5ADCE-C395-4627-8874-497E36464B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CCF54D9-4CBC-4189-BB84-89A32DD859F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749" t="29333" r="18585" b="11579"/>
          <a:stretch/>
        </p:blipFill>
        <p:spPr>
          <a:xfrm>
            <a:off x="464723" y="396604"/>
            <a:ext cx="11434508" cy="6064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518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C0C52-FF75-4A5C-A5B9-1FB4A4E93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D16F0-9F87-47B1-8DE7-804D26C95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5D424D2-04D2-4D00-93CF-E09B6950603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283" t="24210" r="18289" b="9333"/>
          <a:stretch/>
        </p:blipFill>
        <p:spPr>
          <a:xfrm>
            <a:off x="662701" y="284176"/>
            <a:ext cx="10864516" cy="6207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599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DB84E-9511-418C-9D91-9D2CDC8E8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this tool for?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C813B3-11A4-4CA0-B065-D4B7E9AF8C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be used with any level of student</a:t>
            </a:r>
          </a:p>
          <a:p>
            <a:pPr lvl="1"/>
            <a:r>
              <a:rPr lang="en-US" dirty="0"/>
              <a:t>But expectations vary</a:t>
            </a:r>
          </a:p>
          <a:p>
            <a:r>
              <a:rPr lang="en-US" dirty="0"/>
              <a:t>Can be used in a variety of settings</a:t>
            </a:r>
          </a:p>
          <a:p>
            <a:pPr lvl="1"/>
            <a:r>
              <a:rPr lang="en-US" dirty="0"/>
              <a:t>Outpatient Ortho</a:t>
            </a:r>
          </a:p>
          <a:p>
            <a:pPr lvl="1"/>
            <a:r>
              <a:rPr lang="en-US" dirty="0"/>
              <a:t>Acute care </a:t>
            </a:r>
          </a:p>
          <a:p>
            <a:pPr lvl="1"/>
            <a:r>
              <a:rPr lang="en-US" dirty="0"/>
              <a:t>Pediatrics</a:t>
            </a:r>
          </a:p>
          <a:p>
            <a:pPr lvl="1"/>
            <a:r>
              <a:rPr lang="en-US" dirty="0"/>
              <a:t>Neuro</a:t>
            </a:r>
          </a:p>
          <a:p>
            <a:pPr lvl="1"/>
            <a:r>
              <a:rPr lang="en-US" dirty="0"/>
              <a:t>Others?</a:t>
            </a:r>
          </a:p>
        </p:txBody>
      </p:sp>
    </p:spTree>
    <p:extLst>
      <p:ext uri="{BB962C8B-B14F-4D97-AF65-F5344CB8AC3E}">
        <p14:creationId xmlns:p14="http://schemas.microsoft.com/office/powerpoint/2010/main" val="2116589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727B856-54C8-4D00-86FC-9F381613D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 Comments? </a:t>
            </a:r>
            <a:r>
              <a:rPr lang="en-US"/>
              <a:t>Thoughts?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7F5A5C-4865-4975-A108-BB85B2FC604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2814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B1D2DA32-AC8B-4194-BF85-FF4A5B40EB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Banded</Template>
  <TotalTime>120</TotalTime>
  <Words>279</Words>
  <Application>Microsoft Office PowerPoint</Application>
  <PresentationFormat>Widescreen</PresentationFormat>
  <Paragraphs>53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Corbel</vt:lpstr>
      <vt:lpstr>Wingdings</vt:lpstr>
      <vt:lpstr>Banded</vt:lpstr>
      <vt:lpstr>Diagnostic Clinical Reasoning Worksheet</vt:lpstr>
      <vt:lpstr>Diagnostic Clinical Reasoning Worksheet </vt:lpstr>
      <vt:lpstr>Diagnostic Clinical Reasoning Worksheet </vt:lpstr>
      <vt:lpstr>Diagnostic Clinical Reasoning Worksheet </vt:lpstr>
      <vt:lpstr>How much work is this for me??</vt:lpstr>
      <vt:lpstr>PowerPoint Presentation</vt:lpstr>
      <vt:lpstr>PowerPoint Presentation</vt:lpstr>
      <vt:lpstr>Who is this tool for?</vt:lpstr>
      <vt:lpstr>Questions? Comments? Thoughts?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Diagnostic Clinical Reasoning Worksheet</dc:title>
  <dc:creator>Bell, Jennifer</dc:creator>
  <cp:lastModifiedBy>Howman, Janice</cp:lastModifiedBy>
  <cp:revision>7</cp:revision>
  <dcterms:created xsi:type="dcterms:W3CDTF">2021-04-06T19:52:55Z</dcterms:created>
  <dcterms:modified xsi:type="dcterms:W3CDTF">2021-04-21T15:23:29Z</dcterms:modified>
</cp:coreProperties>
</file>