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7" r:id="rId5"/>
    <p:sldId id="262" r:id="rId6"/>
    <p:sldId id="270" r:id="rId7"/>
    <p:sldId id="273" r:id="rId8"/>
    <p:sldId id="260" r:id="rId9"/>
    <p:sldId id="264" r:id="rId10"/>
    <p:sldId id="266" r:id="rId11"/>
    <p:sldId id="277" r:id="rId12"/>
    <p:sldId id="275" r:id="rId13"/>
    <p:sldId id="265" r:id="rId14"/>
    <p:sldId id="2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capt.org/about/our-leadership/consortium/diversity-equity-and-inclusion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capt.org/about/our-leadership/consortium/diversity-equity-and-inclusion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578D3-303D-4CBA-AA3D-EA10372FD8C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93BA0392-09CF-4D89-B919-4905C3C9B7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Welcome</a:t>
          </a:r>
        </a:p>
      </dgm:t>
    </dgm:pt>
    <dgm:pt modelId="{68816B1D-4625-46C4-BE84-28E233980EC6}" type="parTrans" cxnId="{395F5866-EEFB-4AC7-B378-F4176BE30110}">
      <dgm:prSet/>
      <dgm:spPr/>
      <dgm:t>
        <a:bodyPr/>
        <a:lstStyle/>
        <a:p>
          <a:endParaRPr lang="en-US"/>
        </a:p>
      </dgm:t>
    </dgm:pt>
    <dgm:pt modelId="{2390178E-1FDA-4581-BBF4-2FB178E9B411}" type="sibTrans" cxnId="{395F5866-EEFB-4AC7-B378-F4176BE30110}">
      <dgm:prSet/>
      <dgm:spPr/>
      <dgm:t>
        <a:bodyPr/>
        <a:lstStyle/>
        <a:p>
          <a:endParaRPr lang="en-US"/>
        </a:p>
      </dgm:t>
    </dgm:pt>
    <dgm:pt modelId="{4861A07D-2CED-4EC0-9AE6-E87D00A07B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Introductions	</a:t>
          </a:r>
        </a:p>
      </dgm:t>
    </dgm:pt>
    <dgm:pt modelId="{2EC8BC06-9479-4176-8D80-0308472EA17F}" type="parTrans" cxnId="{2F415631-6069-414A-9A40-B03B0CA8D4CB}">
      <dgm:prSet/>
      <dgm:spPr/>
      <dgm:t>
        <a:bodyPr/>
        <a:lstStyle/>
        <a:p>
          <a:endParaRPr lang="en-US"/>
        </a:p>
      </dgm:t>
    </dgm:pt>
    <dgm:pt modelId="{46600DCB-FE16-4C1F-8C0F-9EBA27F830ED}" type="sibTrans" cxnId="{2F415631-6069-414A-9A40-B03B0CA8D4CB}">
      <dgm:prSet/>
      <dgm:spPr/>
      <dgm:t>
        <a:bodyPr/>
        <a:lstStyle/>
        <a:p>
          <a:endParaRPr lang="en-US"/>
        </a:p>
      </dgm:t>
    </dgm:pt>
    <dgm:pt modelId="{C345C406-2C05-42D1-B353-D9B4F8CA7DE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Leadership</a:t>
          </a:r>
        </a:p>
      </dgm:t>
    </dgm:pt>
    <dgm:pt modelId="{AF886026-24AC-4256-B90B-E0AB4A24C733}" type="parTrans" cxnId="{8C03F122-2B85-49F1-B120-4CC2E4D4B375}">
      <dgm:prSet/>
      <dgm:spPr/>
      <dgm:t>
        <a:bodyPr/>
        <a:lstStyle/>
        <a:p>
          <a:endParaRPr lang="en-US"/>
        </a:p>
      </dgm:t>
    </dgm:pt>
    <dgm:pt modelId="{633BE999-5C1B-4E83-BB1F-DC5919FE9687}" type="sibTrans" cxnId="{8C03F122-2B85-49F1-B120-4CC2E4D4B375}">
      <dgm:prSet/>
      <dgm:spPr/>
      <dgm:t>
        <a:bodyPr/>
        <a:lstStyle/>
        <a:p>
          <a:endParaRPr lang="en-US"/>
        </a:p>
      </dgm:t>
    </dgm:pt>
    <dgm:pt modelId="{55EB374F-397F-4B7A-8026-CFE55D0AC6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Audience</a:t>
          </a:r>
        </a:p>
      </dgm:t>
    </dgm:pt>
    <dgm:pt modelId="{6371AD96-60CA-4EF4-9302-1305BD862615}" type="parTrans" cxnId="{C297E1A9-32F3-4640-8F31-186931877931}">
      <dgm:prSet/>
      <dgm:spPr/>
      <dgm:t>
        <a:bodyPr/>
        <a:lstStyle/>
        <a:p>
          <a:endParaRPr lang="en-US"/>
        </a:p>
      </dgm:t>
    </dgm:pt>
    <dgm:pt modelId="{8520AEF7-0153-4EFD-92AA-B99938359DE7}" type="sibTrans" cxnId="{C297E1A9-32F3-4640-8F31-186931877931}">
      <dgm:prSet/>
      <dgm:spPr/>
      <dgm:t>
        <a:bodyPr/>
        <a:lstStyle/>
        <a:p>
          <a:endParaRPr lang="en-US"/>
        </a:p>
      </dgm:t>
    </dgm:pt>
    <dgm:pt modelId="{2D2B5944-A7C4-49D2-A6D9-48F476032FC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DEI Consortium Purpose and Objectives</a:t>
          </a:r>
          <a:endParaRPr lang="en-US" dirty="0"/>
        </a:p>
      </dgm:t>
    </dgm:pt>
    <dgm:pt modelId="{E7FF86A0-5D40-4B45-BE51-EEB6CAC99131}" type="parTrans" cxnId="{10173D64-F313-41C7-B249-5AAA6EC9BE50}">
      <dgm:prSet/>
      <dgm:spPr/>
      <dgm:t>
        <a:bodyPr/>
        <a:lstStyle/>
        <a:p>
          <a:endParaRPr lang="en-US"/>
        </a:p>
      </dgm:t>
    </dgm:pt>
    <dgm:pt modelId="{391D3728-A322-491D-A6C6-323EDF7326A8}" type="sibTrans" cxnId="{10173D64-F313-41C7-B249-5AAA6EC9BE50}">
      <dgm:prSet/>
      <dgm:spPr/>
      <dgm:t>
        <a:bodyPr/>
        <a:lstStyle/>
        <a:p>
          <a:endParaRPr lang="en-US"/>
        </a:p>
      </dgm:t>
    </dgm:pt>
    <dgm:pt modelId="{4F782EA4-3A3E-44C9-969E-F90BD56B42AE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23D92167-B557-4CA7-8BAD-B3CA73F9A430}" type="parTrans" cxnId="{FC8E68E8-4246-41EC-B23B-FD0F8619C9C3}">
      <dgm:prSet/>
      <dgm:spPr/>
      <dgm:t>
        <a:bodyPr/>
        <a:lstStyle/>
        <a:p>
          <a:endParaRPr lang="en-US"/>
        </a:p>
      </dgm:t>
    </dgm:pt>
    <dgm:pt modelId="{7493D049-B58F-4651-9231-F0CE02402448}" type="sibTrans" cxnId="{FC8E68E8-4246-41EC-B23B-FD0F8619C9C3}">
      <dgm:prSet/>
      <dgm:spPr/>
      <dgm:t>
        <a:bodyPr/>
        <a:lstStyle/>
        <a:p>
          <a:endParaRPr lang="en-US"/>
        </a:p>
      </dgm:t>
    </dgm:pt>
    <dgm:pt modelId="{9CD9F940-6B3E-46C3-8D03-9A9D17F7D6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Privilege Walk Video</a:t>
          </a:r>
        </a:p>
      </dgm:t>
    </dgm:pt>
    <dgm:pt modelId="{542D670B-6661-41DA-938F-224E89A875F1}" type="parTrans" cxnId="{DEA8B10A-5BDF-4EB4-A2A2-7DD51ABD7AFB}">
      <dgm:prSet/>
      <dgm:spPr/>
      <dgm:t>
        <a:bodyPr/>
        <a:lstStyle/>
        <a:p>
          <a:endParaRPr lang="en-US"/>
        </a:p>
      </dgm:t>
    </dgm:pt>
    <dgm:pt modelId="{F453FBCB-6BC7-4192-B7C8-5118960E9C9C}" type="sibTrans" cxnId="{DEA8B10A-5BDF-4EB4-A2A2-7DD51ABD7AFB}">
      <dgm:prSet/>
      <dgm:spPr/>
      <dgm:t>
        <a:bodyPr/>
        <a:lstStyle/>
        <a:p>
          <a:endParaRPr lang="en-US"/>
        </a:p>
      </dgm:t>
    </dgm:pt>
    <dgm:pt modelId="{C8A8CDC7-2704-4781-AC74-6481817BCC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Privilege Walk Audience</a:t>
          </a:r>
        </a:p>
      </dgm:t>
    </dgm:pt>
    <dgm:pt modelId="{DD4915CF-B231-44B1-8E59-C3C7F7B408CA}" type="parTrans" cxnId="{266A978F-CB28-43B5-B10C-705C3B33950D}">
      <dgm:prSet/>
      <dgm:spPr/>
      <dgm:t>
        <a:bodyPr/>
        <a:lstStyle/>
        <a:p>
          <a:endParaRPr lang="en-US"/>
        </a:p>
      </dgm:t>
    </dgm:pt>
    <dgm:pt modelId="{0E75D18C-46C9-45C5-B8DF-AABB6B51A656}" type="sibTrans" cxnId="{266A978F-CB28-43B5-B10C-705C3B33950D}">
      <dgm:prSet/>
      <dgm:spPr/>
      <dgm:t>
        <a:bodyPr/>
        <a:lstStyle/>
        <a:p>
          <a:endParaRPr lang="en-US"/>
        </a:p>
      </dgm:t>
    </dgm:pt>
    <dgm:pt modelId="{980BDBE7-D5C1-4FEE-AB67-887A1C7CAC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DEI Initiatives at Your Institutions</a:t>
          </a:r>
        </a:p>
      </dgm:t>
    </dgm:pt>
    <dgm:pt modelId="{9B5DF18D-6993-4212-84F3-DF80EFDAFD5D}" type="parTrans" cxnId="{2313EBF0-42BB-486C-98A3-FFC5858D819C}">
      <dgm:prSet/>
      <dgm:spPr/>
      <dgm:t>
        <a:bodyPr/>
        <a:lstStyle/>
        <a:p>
          <a:endParaRPr lang="en-US"/>
        </a:p>
      </dgm:t>
    </dgm:pt>
    <dgm:pt modelId="{A2A7FD4F-F251-4253-A661-A35E5D8BE082}" type="sibTrans" cxnId="{2313EBF0-42BB-486C-98A3-FFC5858D819C}">
      <dgm:prSet/>
      <dgm:spPr/>
      <dgm:t>
        <a:bodyPr/>
        <a:lstStyle/>
        <a:p>
          <a:endParaRPr lang="en-US"/>
        </a:p>
      </dgm:t>
    </dgm:pt>
    <dgm:pt modelId="{5FA554A0-7389-411E-82FA-54BE2FE200A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Greatest rewards</a:t>
          </a:r>
        </a:p>
      </dgm:t>
    </dgm:pt>
    <dgm:pt modelId="{71B88D18-EA26-423E-BD07-0DD5F524D0D3}" type="parTrans" cxnId="{501FE84E-DECC-4125-B630-79EAB543C067}">
      <dgm:prSet/>
      <dgm:spPr/>
      <dgm:t>
        <a:bodyPr/>
        <a:lstStyle/>
        <a:p>
          <a:endParaRPr lang="en-US"/>
        </a:p>
      </dgm:t>
    </dgm:pt>
    <dgm:pt modelId="{F89C11E6-E2E8-452A-B5DC-44810B366585}" type="sibTrans" cxnId="{501FE84E-DECC-4125-B630-79EAB543C067}">
      <dgm:prSet/>
      <dgm:spPr/>
      <dgm:t>
        <a:bodyPr/>
        <a:lstStyle/>
        <a:p>
          <a:endParaRPr lang="en-US"/>
        </a:p>
      </dgm:t>
    </dgm:pt>
    <dgm:pt modelId="{50B4884C-E6E6-40A1-B46E-2BA29AE17F7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Challenges</a:t>
          </a:r>
        </a:p>
      </dgm:t>
    </dgm:pt>
    <dgm:pt modelId="{CECD4EE7-8F5C-4C82-8AB3-6E73FC2770E4}" type="parTrans" cxnId="{C9428502-66FF-4057-90F8-22D7D984C23B}">
      <dgm:prSet/>
      <dgm:spPr/>
      <dgm:t>
        <a:bodyPr/>
        <a:lstStyle/>
        <a:p>
          <a:endParaRPr lang="en-US"/>
        </a:p>
      </dgm:t>
    </dgm:pt>
    <dgm:pt modelId="{D4BE2685-17ED-49EA-865F-AD659C74F360}" type="sibTrans" cxnId="{C9428502-66FF-4057-90F8-22D7D984C23B}">
      <dgm:prSet/>
      <dgm:spPr/>
      <dgm:t>
        <a:bodyPr/>
        <a:lstStyle/>
        <a:p>
          <a:endParaRPr lang="en-US"/>
        </a:p>
      </dgm:t>
    </dgm:pt>
    <dgm:pt modelId="{0AA60893-8EF5-4202-B07B-688A69408D6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DEI Programming at ELC 2019</a:t>
          </a:r>
        </a:p>
      </dgm:t>
    </dgm:pt>
    <dgm:pt modelId="{B5C95621-DA79-4F95-B957-945608417DD6}" type="parTrans" cxnId="{E9489F0A-FFE2-4F99-9448-C073BFEBEC3B}">
      <dgm:prSet/>
      <dgm:spPr/>
      <dgm:t>
        <a:bodyPr/>
        <a:lstStyle/>
        <a:p>
          <a:endParaRPr lang="en-US"/>
        </a:p>
      </dgm:t>
    </dgm:pt>
    <dgm:pt modelId="{71A81163-10C2-45F7-9F84-F9B9F804792C}" type="sibTrans" cxnId="{E9489F0A-FFE2-4F99-9448-C073BFEBEC3B}">
      <dgm:prSet/>
      <dgm:spPr/>
      <dgm:t>
        <a:bodyPr/>
        <a:lstStyle/>
        <a:p>
          <a:endParaRPr lang="en-US"/>
        </a:p>
      </dgm:t>
    </dgm:pt>
    <dgm:pt modelId="{992B8404-1133-44A6-9096-C792381935A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DEI Accomplishments to Date</a:t>
          </a:r>
          <a:endParaRPr lang="en-US" dirty="0"/>
        </a:p>
      </dgm:t>
    </dgm:pt>
    <dgm:pt modelId="{2275EEFD-86E0-4883-A947-CE10FE12C235}" type="parTrans" cxnId="{0DDE286E-4C98-4C1A-9861-C78514BD2030}">
      <dgm:prSet/>
      <dgm:spPr/>
      <dgm:t>
        <a:bodyPr/>
        <a:lstStyle/>
        <a:p>
          <a:endParaRPr lang="en-US"/>
        </a:p>
      </dgm:t>
    </dgm:pt>
    <dgm:pt modelId="{4C9A0113-6C8E-4FA2-99A2-D75DF02D9963}" type="sibTrans" cxnId="{0DDE286E-4C98-4C1A-9861-C78514BD2030}">
      <dgm:prSet/>
      <dgm:spPr/>
      <dgm:t>
        <a:bodyPr/>
        <a:lstStyle/>
        <a:p>
          <a:endParaRPr lang="en-US"/>
        </a:p>
      </dgm:t>
    </dgm:pt>
    <dgm:pt modelId="{BF30AAC5-2300-4F97-B228-D28170D208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How to Join the DEI Consortium</a:t>
          </a:r>
        </a:p>
      </dgm:t>
    </dgm:pt>
    <dgm:pt modelId="{3916F0D9-5ADE-430B-AC16-DC68E4482BFD}" type="parTrans" cxnId="{8FFC408C-1D64-495C-9A8B-50A9B7580C2D}">
      <dgm:prSet/>
      <dgm:spPr/>
      <dgm:t>
        <a:bodyPr/>
        <a:lstStyle/>
        <a:p>
          <a:endParaRPr lang="en-US"/>
        </a:p>
      </dgm:t>
    </dgm:pt>
    <dgm:pt modelId="{F879116F-7104-4EE6-B020-B9049C6337E6}" type="sibTrans" cxnId="{8FFC408C-1D64-495C-9A8B-50A9B7580C2D}">
      <dgm:prSet/>
      <dgm:spPr/>
      <dgm:t>
        <a:bodyPr/>
        <a:lstStyle/>
        <a:p>
          <a:endParaRPr lang="en-US"/>
        </a:p>
      </dgm:t>
    </dgm:pt>
    <dgm:pt modelId="{D4B5603B-E06D-4FEA-9ED7-DC792BFB9C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DEI Future Initiatives</a:t>
          </a:r>
        </a:p>
      </dgm:t>
    </dgm:pt>
    <dgm:pt modelId="{9F79A718-03A1-420B-B353-9F4E74BAE3F4}" type="parTrans" cxnId="{9411C1D4-C7F8-4B61-B668-1F27B9E66E39}">
      <dgm:prSet/>
      <dgm:spPr/>
      <dgm:t>
        <a:bodyPr/>
        <a:lstStyle/>
        <a:p>
          <a:endParaRPr lang="en-US"/>
        </a:p>
      </dgm:t>
    </dgm:pt>
    <dgm:pt modelId="{E69EA30A-CB16-4B9E-AADB-5A0E3BC24D86}" type="sibTrans" cxnId="{9411C1D4-C7F8-4B61-B668-1F27B9E66E39}">
      <dgm:prSet/>
      <dgm:spPr/>
      <dgm:t>
        <a:bodyPr/>
        <a:lstStyle/>
        <a:p>
          <a:endParaRPr lang="en-US"/>
        </a:p>
      </dgm:t>
    </dgm:pt>
    <dgm:pt modelId="{1B38A7DF-E470-4B0C-A6DD-1517E550781B}" type="pres">
      <dgm:prSet presAssocID="{67C578D3-303D-4CBA-AA3D-EA10372FD8C0}" presName="root" presStyleCnt="0">
        <dgm:presLayoutVars>
          <dgm:dir/>
          <dgm:resizeHandles val="exact"/>
        </dgm:presLayoutVars>
      </dgm:prSet>
      <dgm:spPr/>
    </dgm:pt>
    <dgm:pt modelId="{EC13BC05-843C-4575-BC38-C841E484F8EC}" type="pres">
      <dgm:prSet presAssocID="{93BA0392-09CF-4D89-B919-4905C3C9B733}" presName="compNode" presStyleCnt="0"/>
      <dgm:spPr/>
    </dgm:pt>
    <dgm:pt modelId="{E20D2580-7B8C-4035-9A63-EF3250BDEE5D}" type="pres">
      <dgm:prSet presAssocID="{93BA0392-09CF-4D89-B919-4905C3C9B733}" presName="bgRect" presStyleLbl="bgShp" presStyleIdx="0" presStyleCnt="9"/>
      <dgm:spPr/>
    </dgm:pt>
    <dgm:pt modelId="{47B9B932-2E06-441D-A44F-615928B6B2A0}" type="pres">
      <dgm:prSet presAssocID="{93BA0392-09CF-4D89-B919-4905C3C9B733}" presName="iconRect" presStyleLbl="node1" presStyleIdx="0" presStyleCnt="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lloons"/>
        </a:ext>
      </dgm:extLst>
    </dgm:pt>
    <dgm:pt modelId="{D8A0674E-FC6B-4273-A928-ABEE7BB28971}" type="pres">
      <dgm:prSet presAssocID="{93BA0392-09CF-4D89-B919-4905C3C9B733}" presName="spaceRect" presStyleCnt="0"/>
      <dgm:spPr/>
    </dgm:pt>
    <dgm:pt modelId="{9B8DA860-C9F5-4C3D-A955-5C38BC426FD1}" type="pres">
      <dgm:prSet presAssocID="{93BA0392-09CF-4D89-B919-4905C3C9B733}" presName="parTx" presStyleLbl="revTx" presStyleIdx="0" presStyleCnt="13">
        <dgm:presLayoutVars>
          <dgm:chMax val="0"/>
          <dgm:chPref val="0"/>
        </dgm:presLayoutVars>
      </dgm:prSet>
      <dgm:spPr/>
    </dgm:pt>
    <dgm:pt modelId="{90F3E44A-4919-437D-A104-6F8565FA8D51}" type="pres">
      <dgm:prSet presAssocID="{2390178E-1FDA-4581-BBF4-2FB178E9B411}" presName="sibTrans" presStyleCnt="0"/>
      <dgm:spPr/>
    </dgm:pt>
    <dgm:pt modelId="{E7481846-A00F-48D8-AB7B-0C94C9BB10C7}" type="pres">
      <dgm:prSet presAssocID="{4861A07D-2CED-4EC0-9AE6-E87D00A07BB2}" presName="compNode" presStyleCnt="0"/>
      <dgm:spPr/>
    </dgm:pt>
    <dgm:pt modelId="{B9EF8C8F-B389-4214-BBD2-F90F640B57D0}" type="pres">
      <dgm:prSet presAssocID="{4861A07D-2CED-4EC0-9AE6-E87D00A07BB2}" presName="bgRect" presStyleLbl="bgShp" presStyleIdx="1" presStyleCnt="9"/>
      <dgm:spPr/>
    </dgm:pt>
    <dgm:pt modelId="{34DEF047-9BE5-4022-B817-49FD9B0FC416}" type="pres">
      <dgm:prSet presAssocID="{4861A07D-2CED-4EC0-9AE6-E87D00A07BB2}" presName="iconRect" presStyleLbl="node1" presStyleIdx="1" presStyleCnt="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A3EAA362-DA34-4CE8-AA8D-65AE970240DA}" type="pres">
      <dgm:prSet presAssocID="{4861A07D-2CED-4EC0-9AE6-E87D00A07BB2}" presName="spaceRect" presStyleCnt="0"/>
      <dgm:spPr/>
    </dgm:pt>
    <dgm:pt modelId="{AC5F844F-8590-427C-8E1E-5C750637A9EA}" type="pres">
      <dgm:prSet presAssocID="{4861A07D-2CED-4EC0-9AE6-E87D00A07BB2}" presName="parTx" presStyleLbl="revTx" presStyleIdx="1" presStyleCnt="13">
        <dgm:presLayoutVars>
          <dgm:chMax val="0"/>
          <dgm:chPref val="0"/>
        </dgm:presLayoutVars>
      </dgm:prSet>
      <dgm:spPr/>
    </dgm:pt>
    <dgm:pt modelId="{F7E36ED2-A362-46A6-B3F5-ED557557F2A5}" type="pres">
      <dgm:prSet presAssocID="{4861A07D-2CED-4EC0-9AE6-E87D00A07BB2}" presName="desTx" presStyleLbl="revTx" presStyleIdx="2" presStyleCnt="13">
        <dgm:presLayoutVars/>
      </dgm:prSet>
      <dgm:spPr/>
    </dgm:pt>
    <dgm:pt modelId="{5A3C3C93-C2C7-434E-922E-F66981380E2C}" type="pres">
      <dgm:prSet presAssocID="{46600DCB-FE16-4C1F-8C0F-9EBA27F830ED}" presName="sibTrans" presStyleCnt="0"/>
      <dgm:spPr/>
    </dgm:pt>
    <dgm:pt modelId="{A5FDA53D-368A-4D81-B9F5-1668D507D107}" type="pres">
      <dgm:prSet presAssocID="{2D2B5944-A7C4-49D2-A6D9-48F476032FCD}" presName="compNode" presStyleCnt="0"/>
      <dgm:spPr/>
    </dgm:pt>
    <dgm:pt modelId="{C4569D34-D534-464D-99D6-A8AA4231FB47}" type="pres">
      <dgm:prSet presAssocID="{2D2B5944-A7C4-49D2-A6D9-48F476032FCD}" presName="bgRect" presStyleLbl="bgShp" presStyleIdx="2" presStyleCnt="9"/>
      <dgm:spPr/>
    </dgm:pt>
    <dgm:pt modelId="{2EAFB6CC-1C97-4B15-B148-43BDBC903881}" type="pres">
      <dgm:prSet presAssocID="{2D2B5944-A7C4-49D2-A6D9-48F476032FCD}" presName="iconRect" presStyleLbl="node1" presStyleIdx="2" presStyleCnt="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E2582222-0654-4498-A24E-6A414D0785B6}" type="pres">
      <dgm:prSet presAssocID="{2D2B5944-A7C4-49D2-A6D9-48F476032FCD}" presName="spaceRect" presStyleCnt="0"/>
      <dgm:spPr/>
    </dgm:pt>
    <dgm:pt modelId="{923E228D-D633-4BA3-8D59-FEDE7B89301F}" type="pres">
      <dgm:prSet presAssocID="{2D2B5944-A7C4-49D2-A6D9-48F476032FCD}" presName="parTx" presStyleLbl="revTx" presStyleIdx="3" presStyleCnt="13">
        <dgm:presLayoutVars>
          <dgm:chMax val="0"/>
          <dgm:chPref val="0"/>
        </dgm:presLayoutVars>
      </dgm:prSet>
      <dgm:spPr/>
    </dgm:pt>
    <dgm:pt modelId="{4B2D4DDF-BD00-4DF7-B2F9-1DF3645F95E6}" type="pres">
      <dgm:prSet presAssocID="{2D2B5944-A7C4-49D2-A6D9-48F476032FCD}" presName="desTx" presStyleLbl="revTx" presStyleIdx="4" presStyleCnt="13">
        <dgm:presLayoutVars/>
      </dgm:prSet>
      <dgm:spPr/>
    </dgm:pt>
    <dgm:pt modelId="{05B29DE0-7DB2-4838-AC1E-25A7DEC64556}" type="pres">
      <dgm:prSet presAssocID="{391D3728-A322-491D-A6C6-323EDF7326A8}" presName="sibTrans" presStyleCnt="0"/>
      <dgm:spPr/>
    </dgm:pt>
    <dgm:pt modelId="{99DDD78B-EE91-4B9F-B893-6896CEEB6940}" type="pres">
      <dgm:prSet presAssocID="{992B8404-1133-44A6-9096-C792381935A5}" presName="compNode" presStyleCnt="0"/>
      <dgm:spPr/>
    </dgm:pt>
    <dgm:pt modelId="{B12AAC1E-CEED-41E9-8B7C-D5BED9AEB381}" type="pres">
      <dgm:prSet presAssocID="{992B8404-1133-44A6-9096-C792381935A5}" presName="bgRect" presStyleLbl="bgShp" presStyleIdx="3" presStyleCnt="9"/>
      <dgm:spPr/>
    </dgm:pt>
    <dgm:pt modelId="{66131302-A36D-4CCC-91FB-858370B093A2}" type="pres">
      <dgm:prSet presAssocID="{992B8404-1133-44A6-9096-C792381935A5}" presName="iconRect" presStyleLbl="node1" presStyleIdx="3" presStyleCnt="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3126C4A-EDAA-47EB-9B99-2F966F9C8EA1}" type="pres">
      <dgm:prSet presAssocID="{992B8404-1133-44A6-9096-C792381935A5}" presName="spaceRect" presStyleCnt="0"/>
      <dgm:spPr/>
    </dgm:pt>
    <dgm:pt modelId="{829D16F0-CDFB-4756-BBC3-CFD8A509FA9B}" type="pres">
      <dgm:prSet presAssocID="{992B8404-1133-44A6-9096-C792381935A5}" presName="parTx" presStyleLbl="revTx" presStyleIdx="5" presStyleCnt="13">
        <dgm:presLayoutVars>
          <dgm:chMax val="0"/>
          <dgm:chPref val="0"/>
        </dgm:presLayoutVars>
      </dgm:prSet>
      <dgm:spPr/>
    </dgm:pt>
    <dgm:pt modelId="{DE9E5D21-E078-4A81-BC77-EE0AEDF0D560}" type="pres">
      <dgm:prSet presAssocID="{4C9A0113-6C8E-4FA2-99A2-D75DF02D9963}" presName="sibTrans" presStyleCnt="0"/>
      <dgm:spPr/>
    </dgm:pt>
    <dgm:pt modelId="{D4678FA4-D6F5-4C6E-8F18-6B358B32CCBF}" type="pres">
      <dgm:prSet presAssocID="{9CD9F940-6B3E-46C3-8D03-9A9D17F7D63D}" presName="compNode" presStyleCnt="0"/>
      <dgm:spPr/>
    </dgm:pt>
    <dgm:pt modelId="{1E23C8BA-E10B-400D-9EE7-AF8B75D4F04F}" type="pres">
      <dgm:prSet presAssocID="{9CD9F940-6B3E-46C3-8D03-9A9D17F7D63D}" presName="bgRect" presStyleLbl="bgShp" presStyleIdx="4" presStyleCnt="9"/>
      <dgm:spPr/>
    </dgm:pt>
    <dgm:pt modelId="{9C951D5F-AC32-4AAD-ACDF-1CF844D794BA}" type="pres">
      <dgm:prSet presAssocID="{9CD9F940-6B3E-46C3-8D03-9A9D17F7D63D}" presName="iconRect" presStyleLbl="node1" presStyleIdx="4" presStyleCnt="9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"/>
        </a:ext>
      </dgm:extLst>
    </dgm:pt>
    <dgm:pt modelId="{0BF64197-D969-47ED-A1E5-5BE5E954D8EF}" type="pres">
      <dgm:prSet presAssocID="{9CD9F940-6B3E-46C3-8D03-9A9D17F7D63D}" presName="spaceRect" presStyleCnt="0"/>
      <dgm:spPr/>
    </dgm:pt>
    <dgm:pt modelId="{E2E8D4F4-2825-4419-A157-5AD6EB2FA615}" type="pres">
      <dgm:prSet presAssocID="{9CD9F940-6B3E-46C3-8D03-9A9D17F7D63D}" presName="parTx" presStyleLbl="revTx" presStyleIdx="6" presStyleCnt="13">
        <dgm:presLayoutVars>
          <dgm:chMax val="0"/>
          <dgm:chPref val="0"/>
        </dgm:presLayoutVars>
      </dgm:prSet>
      <dgm:spPr/>
    </dgm:pt>
    <dgm:pt modelId="{BE63EC0F-753B-43F5-887C-D33A877FC291}" type="pres">
      <dgm:prSet presAssocID="{9CD9F940-6B3E-46C3-8D03-9A9D17F7D63D}" presName="desTx" presStyleLbl="revTx" presStyleIdx="7" presStyleCnt="13">
        <dgm:presLayoutVars/>
      </dgm:prSet>
      <dgm:spPr/>
    </dgm:pt>
    <dgm:pt modelId="{95A8148D-B1DA-4E87-B299-77F2AE942E7F}" type="pres">
      <dgm:prSet presAssocID="{F453FBCB-6BC7-4192-B7C8-5118960E9C9C}" presName="sibTrans" presStyleCnt="0"/>
      <dgm:spPr/>
    </dgm:pt>
    <dgm:pt modelId="{4D123D66-19DC-47C0-8998-1FE60F16A14D}" type="pres">
      <dgm:prSet presAssocID="{980BDBE7-D5C1-4FEE-AB67-887A1C7CAC6E}" presName="compNode" presStyleCnt="0"/>
      <dgm:spPr/>
    </dgm:pt>
    <dgm:pt modelId="{7E500CBA-27A3-41A5-A8A2-2898B7CAF9E2}" type="pres">
      <dgm:prSet presAssocID="{980BDBE7-D5C1-4FEE-AB67-887A1C7CAC6E}" presName="bgRect" presStyleLbl="bgShp" presStyleIdx="5" presStyleCnt="9"/>
      <dgm:spPr/>
    </dgm:pt>
    <dgm:pt modelId="{05A7C22C-2B98-4578-AE31-AC6810CC0B7F}" type="pres">
      <dgm:prSet presAssocID="{980BDBE7-D5C1-4FEE-AB67-887A1C7CAC6E}" presName="iconRect" presStyleLbl="node1" presStyleIdx="5" presStyleCnt="9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0D83D144-C60D-4606-8EE4-343D37E579FE}" type="pres">
      <dgm:prSet presAssocID="{980BDBE7-D5C1-4FEE-AB67-887A1C7CAC6E}" presName="spaceRect" presStyleCnt="0"/>
      <dgm:spPr/>
    </dgm:pt>
    <dgm:pt modelId="{D7BF11C4-7159-4DF7-980C-2E6F64699D5A}" type="pres">
      <dgm:prSet presAssocID="{980BDBE7-D5C1-4FEE-AB67-887A1C7CAC6E}" presName="parTx" presStyleLbl="revTx" presStyleIdx="8" presStyleCnt="13">
        <dgm:presLayoutVars>
          <dgm:chMax val="0"/>
          <dgm:chPref val="0"/>
        </dgm:presLayoutVars>
      </dgm:prSet>
      <dgm:spPr/>
    </dgm:pt>
    <dgm:pt modelId="{6A1A602F-F3D3-40A6-BBD5-08B3F3EE9E2C}" type="pres">
      <dgm:prSet presAssocID="{980BDBE7-D5C1-4FEE-AB67-887A1C7CAC6E}" presName="desTx" presStyleLbl="revTx" presStyleIdx="9" presStyleCnt="13">
        <dgm:presLayoutVars/>
      </dgm:prSet>
      <dgm:spPr/>
    </dgm:pt>
    <dgm:pt modelId="{2CA064DD-6D00-4FEB-B77A-A11FC641A631}" type="pres">
      <dgm:prSet presAssocID="{A2A7FD4F-F251-4253-A661-A35E5D8BE082}" presName="sibTrans" presStyleCnt="0"/>
      <dgm:spPr/>
    </dgm:pt>
    <dgm:pt modelId="{59AC9CE9-83B1-4DA3-AE6B-E87E5B7B1347}" type="pres">
      <dgm:prSet presAssocID="{BF30AAC5-2300-4F97-B228-D28170D2085F}" presName="compNode" presStyleCnt="0"/>
      <dgm:spPr/>
    </dgm:pt>
    <dgm:pt modelId="{28DC078F-F592-44AF-93FA-4B83CF988B9C}" type="pres">
      <dgm:prSet presAssocID="{BF30AAC5-2300-4F97-B228-D28170D2085F}" presName="bgRect" presStyleLbl="bgShp" presStyleIdx="6" presStyleCnt="9"/>
      <dgm:spPr/>
    </dgm:pt>
    <dgm:pt modelId="{967E4044-2068-49D4-A1BB-7BE61ED4D6E6}" type="pres">
      <dgm:prSet presAssocID="{BF30AAC5-2300-4F97-B228-D28170D2085F}" presName="iconRect" presStyleLbl="node1" presStyleIdx="6" presStyleCnt="9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29683ACB-51CE-4193-8633-5E62519BA08A}" type="pres">
      <dgm:prSet presAssocID="{BF30AAC5-2300-4F97-B228-D28170D2085F}" presName="spaceRect" presStyleCnt="0"/>
      <dgm:spPr/>
    </dgm:pt>
    <dgm:pt modelId="{07755FE0-2F5F-4FFB-BC81-67FE35456EF0}" type="pres">
      <dgm:prSet presAssocID="{BF30AAC5-2300-4F97-B228-D28170D2085F}" presName="parTx" presStyleLbl="revTx" presStyleIdx="10" presStyleCnt="13">
        <dgm:presLayoutVars>
          <dgm:chMax val="0"/>
          <dgm:chPref val="0"/>
        </dgm:presLayoutVars>
      </dgm:prSet>
      <dgm:spPr/>
    </dgm:pt>
    <dgm:pt modelId="{3B1DF4DE-EE2C-4EE2-B3E4-8708B449286A}" type="pres">
      <dgm:prSet presAssocID="{F879116F-7104-4EE6-B020-B9049C6337E6}" presName="sibTrans" presStyleCnt="0"/>
      <dgm:spPr/>
    </dgm:pt>
    <dgm:pt modelId="{2049C3E3-90C2-4ED4-AB9D-257565D59052}" type="pres">
      <dgm:prSet presAssocID="{0AA60893-8EF5-4202-B07B-688A69408D61}" presName="compNode" presStyleCnt="0"/>
      <dgm:spPr/>
    </dgm:pt>
    <dgm:pt modelId="{59E1DF44-EADA-4416-8B81-1E92B4B64A00}" type="pres">
      <dgm:prSet presAssocID="{0AA60893-8EF5-4202-B07B-688A69408D61}" presName="bgRect" presStyleLbl="bgShp" presStyleIdx="7" presStyleCnt="9"/>
      <dgm:spPr/>
    </dgm:pt>
    <dgm:pt modelId="{D1C3192E-A7B2-43F9-8A53-476DBE277449}" type="pres">
      <dgm:prSet presAssocID="{0AA60893-8EF5-4202-B07B-688A69408D61}" presName="iconRect" presStyleLbl="node1" presStyleIdx="7" presStyleCnt="9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54F813DB-258C-4F8A-A86F-FC5BE89264CA}" type="pres">
      <dgm:prSet presAssocID="{0AA60893-8EF5-4202-B07B-688A69408D61}" presName="spaceRect" presStyleCnt="0"/>
      <dgm:spPr/>
    </dgm:pt>
    <dgm:pt modelId="{059BA7CE-F389-47DB-A5EE-292F4BBC32E5}" type="pres">
      <dgm:prSet presAssocID="{0AA60893-8EF5-4202-B07B-688A69408D61}" presName="parTx" presStyleLbl="revTx" presStyleIdx="11" presStyleCnt="13">
        <dgm:presLayoutVars>
          <dgm:chMax val="0"/>
          <dgm:chPref val="0"/>
        </dgm:presLayoutVars>
      </dgm:prSet>
      <dgm:spPr/>
    </dgm:pt>
    <dgm:pt modelId="{50BA0B9B-702A-4526-B2FC-560109CA62F0}" type="pres">
      <dgm:prSet presAssocID="{71A81163-10C2-45F7-9F84-F9B9F804792C}" presName="sibTrans" presStyleCnt="0"/>
      <dgm:spPr/>
    </dgm:pt>
    <dgm:pt modelId="{73A782A4-852B-465F-8726-8A3D3D06E9F9}" type="pres">
      <dgm:prSet presAssocID="{D4B5603B-E06D-4FEA-9ED7-DC792BFB9C6A}" presName="compNode" presStyleCnt="0"/>
      <dgm:spPr/>
    </dgm:pt>
    <dgm:pt modelId="{DCE8F239-F446-49F0-AAF9-1009A6A1CE42}" type="pres">
      <dgm:prSet presAssocID="{D4B5603B-E06D-4FEA-9ED7-DC792BFB9C6A}" presName="bgRect" presStyleLbl="bgShp" presStyleIdx="8" presStyleCnt="9"/>
      <dgm:spPr/>
    </dgm:pt>
    <dgm:pt modelId="{28933EA0-CCF4-4718-BF48-6B2DE6D57E64}" type="pres">
      <dgm:prSet presAssocID="{D4B5603B-E06D-4FEA-9ED7-DC792BFB9C6A}" presName="iconRect" presStyleLbl="node1" presStyleIdx="8" presStyleCnt="9"/>
      <dgm:spPr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D8A67057-B1CA-4709-A002-64A5B7123951}" type="pres">
      <dgm:prSet presAssocID="{D4B5603B-E06D-4FEA-9ED7-DC792BFB9C6A}" presName="spaceRect" presStyleCnt="0"/>
      <dgm:spPr/>
    </dgm:pt>
    <dgm:pt modelId="{D0B539F3-C2D7-4675-9984-3AD4A6004437}" type="pres">
      <dgm:prSet presAssocID="{D4B5603B-E06D-4FEA-9ED7-DC792BFB9C6A}" presName="parTx" presStyleLbl="revTx" presStyleIdx="12" presStyleCnt="13">
        <dgm:presLayoutVars>
          <dgm:chMax val="0"/>
          <dgm:chPref val="0"/>
        </dgm:presLayoutVars>
      </dgm:prSet>
      <dgm:spPr/>
    </dgm:pt>
  </dgm:ptLst>
  <dgm:cxnLst>
    <dgm:cxn modelId="{C9428502-66FF-4057-90F8-22D7D984C23B}" srcId="{980BDBE7-D5C1-4FEE-AB67-887A1C7CAC6E}" destId="{50B4884C-E6E6-40A1-B46E-2BA29AE17F7D}" srcOrd="1" destOrd="0" parTransId="{CECD4EE7-8F5C-4C82-8AB3-6E73FC2770E4}" sibTransId="{D4BE2685-17ED-49EA-865F-AD659C74F360}"/>
    <dgm:cxn modelId="{F74E2B05-2188-4C14-9C42-D7951FB26559}" type="presOf" srcId="{4F782EA4-3A3E-44C9-969E-F90BD56B42AE}" destId="{4B2D4DDF-BD00-4DF7-B2F9-1DF3645F95E6}" srcOrd="0" destOrd="0" presId="urn:microsoft.com/office/officeart/2018/2/layout/IconVerticalSolidList"/>
    <dgm:cxn modelId="{E9489F0A-FFE2-4F99-9448-C073BFEBEC3B}" srcId="{67C578D3-303D-4CBA-AA3D-EA10372FD8C0}" destId="{0AA60893-8EF5-4202-B07B-688A69408D61}" srcOrd="7" destOrd="0" parTransId="{B5C95621-DA79-4F95-B957-945608417DD6}" sibTransId="{71A81163-10C2-45F7-9F84-F9B9F804792C}"/>
    <dgm:cxn modelId="{DEA8B10A-5BDF-4EB4-A2A2-7DD51ABD7AFB}" srcId="{67C578D3-303D-4CBA-AA3D-EA10372FD8C0}" destId="{9CD9F940-6B3E-46C3-8D03-9A9D17F7D63D}" srcOrd="4" destOrd="0" parTransId="{542D670B-6661-41DA-938F-224E89A875F1}" sibTransId="{F453FBCB-6BC7-4192-B7C8-5118960E9C9C}"/>
    <dgm:cxn modelId="{9FF5571F-246E-43C2-AA83-95CA2955CE21}" type="presOf" srcId="{5FA554A0-7389-411E-82FA-54BE2FE200A7}" destId="{6A1A602F-F3D3-40A6-BBD5-08B3F3EE9E2C}" srcOrd="0" destOrd="0" presId="urn:microsoft.com/office/officeart/2018/2/layout/IconVerticalSolidList"/>
    <dgm:cxn modelId="{8C03F122-2B85-49F1-B120-4CC2E4D4B375}" srcId="{4861A07D-2CED-4EC0-9AE6-E87D00A07BB2}" destId="{C345C406-2C05-42D1-B353-D9B4F8CA7DED}" srcOrd="0" destOrd="0" parTransId="{AF886026-24AC-4256-B90B-E0AB4A24C733}" sibTransId="{633BE999-5C1B-4E83-BB1F-DC5919FE9687}"/>
    <dgm:cxn modelId="{B6037B2C-7FA5-4A7D-8E2B-AEEC73F2B8ED}" type="presOf" srcId="{0AA60893-8EF5-4202-B07B-688A69408D61}" destId="{059BA7CE-F389-47DB-A5EE-292F4BBC32E5}" srcOrd="0" destOrd="0" presId="urn:microsoft.com/office/officeart/2018/2/layout/IconVerticalSolidList"/>
    <dgm:cxn modelId="{2F415631-6069-414A-9A40-B03B0CA8D4CB}" srcId="{67C578D3-303D-4CBA-AA3D-EA10372FD8C0}" destId="{4861A07D-2CED-4EC0-9AE6-E87D00A07BB2}" srcOrd="1" destOrd="0" parTransId="{2EC8BC06-9479-4176-8D80-0308472EA17F}" sibTransId="{46600DCB-FE16-4C1F-8C0F-9EBA27F830ED}"/>
    <dgm:cxn modelId="{840B0161-E5E4-4216-88C9-96157A0411F4}" type="presOf" srcId="{BF30AAC5-2300-4F97-B228-D28170D2085F}" destId="{07755FE0-2F5F-4FFB-BC81-67FE35456EF0}" srcOrd="0" destOrd="0" presId="urn:microsoft.com/office/officeart/2018/2/layout/IconVerticalSolidList"/>
    <dgm:cxn modelId="{10173D64-F313-41C7-B249-5AAA6EC9BE50}" srcId="{67C578D3-303D-4CBA-AA3D-EA10372FD8C0}" destId="{2D2B5944-A7C4-49D2-A6D9-48F476032FCD}" srcOrd="2" destOrd="0" parTransId="{E7FF86A0-5D40-4B45-BE51-EEB6CAC99131}" sibTransId="{391D3728-A322-491D-A6C6-323EDF7326A8}"/>
    <dgm:cxn modelId="{395F5866-EEFB-4AC7-B378-F4176BE30110}" srcId="{67C578D3-303D-4CBA-AA3D-EA10372FD8C0}" destId="{93BA0392-09CF-4D89-B919-4905C3C9B733}" srcOrd="0" destOrd="0" parTransId="{68816B1D-4625-46C4-BE84-28E233980EC6}" sibTransId="{2390178E-1FDA-4581-BBF4-2FB178E9B411}"/>
    <dgm:cxn modelId="{0DDE286E-4C98-4C1A-9861-C78514BD2030}" srcId="{67C578D3-303D-4CBA-AA3D-EA10372FD8C0}" destId="{992B8404-1133-44A6-9096-C792381935A5}" srcOrd="3" destOrd="0" parTransId="{2275EEFD-86E0-4883-A947-CE10FE12C235}" sibTransId="{4C9A0113-6C8E-4FA2-99A2-D75DF02D9963}"/>
    <dgm:cxn modelId="{501FE84E-DECC-4125-B630-79EAB543C067}" srcId="{980BDBE7-D5C1-4FEE-AB67-887A1C7CAC6E}" destId="{5FA554A0-7389-411E-82FA-54BE2FE200A7}" srcOrd="0" destOrd="0" parTransId="{71B88D18-EA26-423E-BD07-0DD5F524D0D3}" sibTransId="{F89C11E6-E2E8-452A-B5DC-44810B366585}"/>
    <dgm:cxn modelId="{3E8A6378-B7E3-4B4E-BF55-8A3E454461E7}" type="presOf" srcId="{55EB374F-397F-4B7A-8026-CFE55D0AC683}" destId="{F7E36ED2-A362-46A6-B3F5-ED557557F2A5}" srcOrd="0" destOrd="1" presId="urn:microsoft.com/office/officeart/2018/2/layout/IconVerticalSolidList"/>
    <dgm:cxn modelId="{9CE2D67D-0F22-408D-A520-AEC39475CECA}" type="presOf" srcId="{C345C406-2C05-42D1-B353-D9B4F8CA7DED}" destId="{F7E36ED2-A362-46A6-B3F5-ED557557F2A5}" srcOrd="0" destOrd="0" presId="urn:microsoft.com/office/officeart/2018/2/layout/IconVerticalSolidList"/>
    <dgm:cxn modelId="{91682581-B503-46CE-B800-75DFD32A383A}" type="presOf" srcId="{93BA0392-09CF-4D89-B919-4905C3C9B733}" destId="{9B8DA860-C9F5-4C3D-A955-5C38BC426FD1}" srcOrd="0" destOrd="0" presId="urn:microsoft.com/office/officeart/2018/2/layout/IconVerticalSolidList"/>
    <dgm:cxn modelId="{8FFC408C-1D64-495C-9A8B-50A9B7580C2D}" srcId="{67C578D3-303D-4CBA-AA3D-EA10372FD8C0}" destId="{BF30AAC5-2300-4F97-B228-D28170D2085F}" srcOrd="6" destOrd="0" parTransId="{3916F0D9-5ADE-430B-AC16-DC68E4482BFD}" sibTransId="{F879116F-7104-4EE6-B020-B9049C6337E6}"/>
    <dgm:cxn modelId="{266A978F-CB28-43B5-B10C-705C3B33950D}" srcId="{9CD9F940-6B3E-46C3-8D03-9A9D17F7D63D}" destId="{C8A8CDC7-2704-4781-AC74-6481817BCC13}" srcOrd="0" destOrd="0" parTransId="{DD4915CF-B231-44B1-8E59-C3C7F7B408CA}" sibTransId="{0E75D18C-46C9-45C5-B8DF-AABB6B51A656}"/>
    <dgm:cxn modelId="{BAF74796-689D-4232-ADF1-6FF7374E81F4}" type="presOf" srcId="{4861A07D-2CED-4EC0-9AE6-E87D00A07BB2}" destId="{AC5F844F-8590-427C-8E1E-5C750637A9EA}" srcOrd="0" destOrd="0" presId="urn:microsoft.com/office/officeart/2018/2/layout/IconVerticalSolidList"/>
    <dgm:cxn modelId="{B36E5699-5E0D-4B5B-8BD3-42A441E4BA48}" type="presOf" srcId="{67C578D3-303D-4CBA-AA3D-EA10372FD8C0}" destId="{1B38A7DF-E470-4B0C-A6DD-1517E550781B}" srcOrd="0" destOrd="0" presId="urn:microsoft.com/office/officeart/2018/2/layout/IconVerticalSolidList"/>
    <dgm:cxn modelId="{C297E1A9-32F3-4640-8F31-186931877931}" srcId="{4861A07D-2CED-4EC0-9AE6-E87D00A07BB2}" destId="{55EB374F-397F-4B7A-8026-CFE55D0AC683}" srcOrd="1" destOrd="0" parTransId="{6371AD96-60CA-4EF4-9302-1305BD862615}" sibTransId="{8520AEF7-0153-4EFD-92AA-B99938359DE7}"/>
    <dgm:cxn modelId="{937ED5BB-47DE-425A-AC36-ECCDCB16F333}" type="presOf" srcId="{992B8404-1133-44A6-9096-C792381935A5}" destId="{829D16F0-CDFB-4756-BBC3-CFD8A509FA9B}" srcOrd="0" destOrd="0" presId="urn:microsoft.com/office/officeart/2018/2/layout/IconVerticalSolidList"/>
    <dgm:cxn modelId="{6D818BBD-767B-48D0-826C-CF6733C0B4D7}" type="presOf" srcId="{2D2B5944-A7C4-49D2-A6D9-48F476032FCD}" destId="{923E228D-D633-4BA3-8D59-FEDE7B89301F}" srcOrd="0" destOrd="0" presId="urn:microsoft.com/office/officeart/2018/2/layout/IconVerticalSolidList"/>
    <dgm:cxn modelId="{F9D8A9BD-CD3A-4F04-BBFA-E38954FF274D}" type="presOf" srcId="{9CD9F940-6B3E-46C3-8D03-9A9D17F7D63D}" destId="{E2E8D4F4-2825-4419-A157-5AD6EB2FA615}" srcOrd="0" destOrd="0" presId="urn:microsoft.com/office/officeart/2018/2/layout/IconVerticalSolidList"/>
    <dgm:cxn modelId="{484072D4-AC0D-4C22-A3CB-AD4D8B6A665E}" type="presOf" srcId="{D4B5603B-E06D-4FEA-9ED7-DC792BFB9C6A}" destId="{D0B539F3-C2D7-4675-9984-3AD4A6004437}" srcOrd="0" destOrd="0" presId="urn:microsoft.com/office/officeart/2018/2/layout/IconVerticalSolidList"/>
    <dgm:cxn modelId="{9411C1D4-C7F8-4B61-B668-1F27B9E66E39}" srcId="{67C578D3-303D-4CBA-AA3D-EA10372FD8C0}" destId="{D4B5603B-E06D-4FEA-9ED7-DC792BFB9C6A}" srcOrd="8" destOrd="0" parTransId="{9F79A718-03A1-420B-B353-9F4E74BAE3F4}" sibTransId="{E69EA30A-CB16-4B9E-AADB-5A0E3BC24D86}"/>
    <dgm:cxn modelId="{A4F727DE-8456-459E-9C74-989BB0E51447}" type="presOf" srcId="{C8A8CDC7-2704-4781-AC74-6481817BCC13}" destId="{BE63EC0F-753B-43F5-887C-D33A877FC291}" srcOrd="0" destOrd="0" presId="urn:microsoft.com/office/officeart/2018/2/layout/IconVerticalSolidList"/>
    <dgm:cxn modelId="{FC8E68E8-4246-41EC-B23B-FD0F8619C9C3}" srcId="{2D2B5944-A7C4-49D2-A6D9-48F476032FCD}" destId="{4F782EA4-3A3E-44C9-969E-F90BD56B42AE}" srcOrd="0" destOrd="0" parTransId="{23D92167-B557-4CA7-8BAD-B3CA73F9A430}" sibTransId="{7493D049-B58F-4651-9231-F0CE02402448}"/>
    <dgm:cxn modelId="{2313EBF0-42BB-486C-98A3-FFC5858D819C}" srcId="{67C578D3-303D-4CBA-AA3D-EA10372FD8C0}" destId="{980BDBE7-D5C1-4FEE-AB67-887A1C7CAC6E}" srcOrd="5" destOrd="0" parTransId="{9B5DF18D-6993-4212-84F3-DF80EFDAFD5D}" sibTransId="{A2A7FD4F-F251-4253-A661-A35E5D8BE082}"/>
    <dgm:cxn modelId="{6D919AF5-E3BD-4A89-A863-ED5891CB5756}" type="presOf" srcId="{980BDBE7-D5C1-4FEE-AB67-887A1C7CAC6E}" destId="{D7BF11C4-7159-4DF7-980C-2E6F64699D5A}" srcOrd="0" destOrd="0" presId="urn:microsoft.com/office/officeart/2018/2/layout/IconVerticalSolidList"/>
    <dgm:cxn modelId="{655B66F9-6A75-4F9F-BB1F-03AF915F240F}" type="presOf" srcId="{50B4884C-E6E6-40A1-B46E-2BA29AE17F7D}" destId="{6A1A602F-F3D3-40A6-BBD5-08B3F3EE9E2C}" srcOrd="0" destOrd="1" presId="urn:microsoft.com/office/officeart/2018/2/layout/IconVerticalSolidList"/>
    <dgm:cxn modelId="{6A578B86-EA20-41D4-A07F-A4869FF78152}" type="presParOf" srcId="{1B38A7DF-E470-4B0C-A6DD-1517E550781B}" destId="{EC13BC05-843C-4575-BC38-C841E484F8EC}" srcOrd="0" destOrd="0" presId="urn:microsoft.com/office/officeart/2018/2/layout/IconVerticalSolidList"/>
    <dgm:cxn modelId="{97626DCD-003C-4A1F-9C97-29B0EEB57E4C}" type="presParOf" srcId="{EC13BC05-843C-4575-BC38-C841E484F8EC}" destId="{E20D2580-7B8C-4035-9A63-EF3250BDEE5D}" srcOrd="0" destOrd="0" presId="urn:microsoft.com/office/officeart/2018/2/layout/IconVerticalSolidList"/>
    <dgm:cxn modelId="{F7B3B6E4-5C54-4B08-9D8E-789863AF4C9D}" type="presParOf" srcId="{EC13BC05-843C-4575-BC38-C841E484F8EC}" destId="{47B9B932-2E06-441D-A44F-615928B6B2A0}" srcOrd="1" destOrd="0" presId="urn:microsoft.com/office/officeart/2018/2/layout/IconVerticalSolidList"/>
    <dgm:cxn modelId="{731BB0F0-C558-4EBA-BABC-ECC4780F3E5A}" type="presParOf" srcId="{EC13BC05-843C-4575-BC38-C841E484F8EC}" destId="{D8A0674E-FC6B-4273-A928-ABEE7BB28971}" srcOrd="2" destOrd="0" presId="urn:microsoft.com/office/officeart/2018/2/layout/IconVerticalSolidList"/>
    <dgm:cxn modelId="{77C8DB5B-34BA-47B9-AADF-C9CDC545E7D0}" type="presParOf" srcId="{EC13BC05-843C-4575-BC38-C841E484F8EC}" destId="{9B8DA860-C9F5-4C3D-A955-5C38BC426FD1}" srcOrd="3" destOrd="0" presId="urn:microsoft.com/office/officeart/2018/2/layout/IconVerticalSolidList"/>
    <dgm:cxn modelId="{923C586C-960D-45B0-8593-67A379FE3FE6}" type="presParOf" srcId="{1B38A7DF-E470-4B0C-A6DD-1517E550781B}" destId="{90F3E44A-4919-437D-A104-6F8565FA8D51}" srcOrd="1" destOrd="0" presId="urn:microsoft.com/office/officeart/2018/2/layout/IconVerticalSolidList"/>
    <dgm:cxn modelId="{1D9662B8-D99C-4A5A-B8C2-9E9B86C7F586}" type="presParOf" srcId="{1B38A7DF-E470-4B0C-A6DD-1517E550781B}" destId="{E7481846-A00F-48D8-AB7B-0C94C9BB10C7}" srcOrd="2" destOrd="0" presId="urn:microsoft.com/office/officeart/2018/2/layout/IconVerticalSolidList"/>
    <dgm:cxn modelId="{28447BEB-217A-4673-8FC0-E7F8875DCF89}" type="presParOf" srcId="{E7481846-A00F-48D8-AB7B-0C94C9BB10C7}" destId="{B9EF8C8F-B389-4214-BBD2-F90F640B57D0}" srcOrd="0" destOrd="0" presId="urn:microsoft.com/office/officeart/2018/2/layout/IconVerticalSolidList"/>
    <dgm:cxn modelId="{6E2F74E5-47FF-4C01-AEAB-12A34E39B87B}" type="presParOf" srcId="{E7481846-A00F-48D8-AB7B-0C94C9BB10C7}" destId="{34DEF047-9BE5-4022-B817-49FD9B0FC416}" srcOrd="1" destOrd="0" presId="urn:microsoft.com/office/officeart/2018/2/layout/IconVerticalSolidList"/>
    <dgm:cxn modelId="{F2C5F849-0916-4F01-9D62-3BD5811BDDEE}" type="presParOf" srcId="{E7481846-A00F-48D8-AB7B-0C94C9BB10C7}" destId="{A3EAA362-DA34-4CE8-AA8D-65AE970240DA}" srcOrd="2" destOrd="0" presId="urn:microsoft.com/office/officeart/2018/2/layout/IconVerticalSolidList"/>
    <dgm:cxn modelId="{0FACD1F1-D0A3-493D-AEF0-1C066D891B93}" type="presParOf" srcId="{E7481846-A00F-48D8-AB7B-0C94C9BB10C7}" destId="{AC5F844F-8590-427C-8E1E-5C750637A9EA}" srcOrd="3" destOrd="0" presId="urn:microsoft.com/office/officeart/2018/2/layout/IconVerticalSolidList"/>
    <dgm:cxn modelId="{311D2ABE-6AEB-4C18-A23B-F86F675D5F21}" type="presParOf" srcId="{E7481846-A00F-48D8-AB7B-0C94C9BB10C7}" destId="{F7E36ED2-A362-46A6-B3F5-ED557557F2A5}" srcOrd="4" destOrd="0" presId="urn:microsoft.com/office/officeart/2018/2/layout/IconVerticalSolidList"/>
    <dgm:cxn modelId="{F268F72E-1B96-40E0-85CC-16FEBC0D8995}" type="presParOf" srcId="{1B38A7DF-E470-4B0C-A6DD-1517E550781B}" destId="{5A3C3C93-C2C7-434E-922E-F66981380E2C}" srcOrd="3" destOrd="0" presId="urn:microsoft.com/office/officeart/2018/2/layout/IconVerticalSolidList"/>
    <dgm:cxn modelId="{599CD01B-C610-42BC-ABD8-39B3FDF7E75F}" type="presParOf" srcId="{1B38A7DF-E470-4B0C-A6DD-1517E550781B}" destId="{A5FDA53D-368A-4D81-B9F5-1668D507D107}" srcOrd="4" destOrd="0" presId="urn:microsoft.com/office/officeart/2018/2/layout/IconVerticalSolidList"/>
    <dgm:cxn modelId="{5A766903-7B40-4C8E-8844-F469568AF80D}" type="presParOf" srcId="{A5FDA53D-368A-4D81-B9F5-1668D507D107}" destId="{C4569D34-D534-464D-99D6-A8AA4231FB47}" srcOrd="0" destOrd="0" presId="urn:microsoft.com/office/officeart/2018/2/layout/IconVerticalSolidList"/>
    <dgm:cxn modelId="{CA5BE2C1-5E28-4794-BCC9-B19CDC7129C1}" type="presParOf" srcId="{A5FDA53D-368A-4D81-B9F5-1668D507D107}" destId="{2EAFB6CC-1C97-4B15-B148-43BDBC903881}" srcOrd="1" destOrd="0" presId="urn:microsoft.com/office/officeart/2018/2/layout/IconVerticalSolidList"/>
    <dgm:cxn modelId="{B12F0B2F-E47C-4A0F-A4B8-85134421C7D2}" type="presParOf" srcId="{A5FDA53D-368A-4D81-B9F5-1668D507D107}" destId="{E2582222-0654-4498-A24E-6A414D0785B6}" srcOrd="2" destOrd="0" presId="urn:microsoft.com/office/officeart/2018/2/layout/IconVerticalSolidList"/>
    <dgm:cxn modelId="{C4159BB2-217A-4934-8D3E-8105BDFB4C3E}" type="presParOf" srcId="{A5FDA53D-368A-4D81-B9F5-1668D507D107}" destId="{923E228D-D633-4BA3-8D59-FEDE7B89301F}" srcOrd="3" destOrd="0" presId="urn:microsoft.com/office/officeart/2018/2/layout/IconVerticalSolidList"/>
    <dgm:cxn modelId="{6BD1EDC8-C50D-470F-B0E0-DFE8A1E1D818}" type="presParOf" srcId="{A5FDA53D-368A-4D81-B9F5-1668D507D107}" destId="{4B2D4DDF-BD00-4DF7-B2F9-1DF3645F95E6}" srcOrd="4" destOrd="0" presId="urn:microsoft.com/office/officeart/2018/2/layout/IconVerticalSolidList"/>
    <dgm:cxn modelId="{AF8CF8DF-0108-4414-95B3-B20B3F620E51}" type="presParOf" srcId="{1B38A7DF-E470-4B0C-A6DD-1517E550781B}" destId="{05B29DE0-7DB2-4838-AC1E-25A7DEC64556}" srcOrd="5" destOrd="0" presId="urn:microsoft.com/office/officeart/2018/2/layout/IconVerticalSolidList"/>
    <dgm:cxn modelId="{FC17CA1F-7B5A-47F8-AF7B-7A1AC8F1322A}" type="presParOf" srcId="{1B38A7DF-E470-4B0C-A6DD-1517E550781B}" destId="{99DDD78B-EE91-4B9F-B893-6896CEEB6940}" srcOrd="6" destOrd="0" presId="urn:microsoft.com/office/officeart/2018/2/layout/IconVerticalSolidList"/>
    <dgm:cxn modelId="{21741A23-8855-4058-8BA7-B1F8B1814A75}" type="presParOf" srcId="{99DDD78B-EE91-4B9F-B893-6896CEEB6940}" destId="{B12AAC1E-CEED-41E9-8B7C-D5BED9AEB381}" srcOrd="0" destOrd="0" presId="urn:microsoft.com/office/officeart/2018/2/layout/IconVerticalSolidList"/>
    <dgm:cxn modelId="{7174DAB3-D4AA-49EF-AC27-9DEFF0328C28}" type="presParOf" srcId="{99DDD78B-EE91-4B9F-B893-6896CEEB6940}" destId="{66131302-A36D-4CCC-91FB-858370B093A2}" srcOrd="1" destOrd="0" presId="urn:microsoft.com/office/officeart/2018/2/layout/IconVerticalSolidList"/>
    <dgm:cxn modelId="{B5006709-B16D-4411-BDD9-D0BE8A7274C9}" type="presParOf" srcId="{99DDD78B-EE91-4B9F-B893-6896CEEB6940}" destId="{D3126C4A-EDAA-47EB-9B99-2F966F9C8EA1}" srcOrd="2" destOrd="0" presId="urn:microsoft.com/office/officeart/2018/2/layout/IconVerticalSolidList"/>
    <dgm:cxn modelId="{9A73A5FD-EF00-4C73-8929-BD21CC5AEDF1}" type="presParOf" srcId="{99DDD78B-EE91-4B9F-B893-6896CEEB6940}" destId="{829D16F0-CDFB-4756-BBC3-CFD8A509FA9B}" srcOrd="3" destOrd="0" presId="urn:microsoft.com/office/officeart/2018/2/layout/IconVerticalSolidList"/>
    <dgm:cxn modelId="{B6AE58AC-B1D6-4273-AD88-547AE254E940}" type="presParOf" srcId="{1B38A7DF-E470-4B0C-A6DD-1517E550781B}" destId="{DE9E5D21-E078-4A81-BC77-EE0AEDF0D560}" srcOrd="7" destOrd="0" presId="urn:microsoft.com/office/officeart/2018/2/layout/IconVerticalSolidList"/>
    <dgm:cxn modelId="{EF0FD0E0-DA40-4B60-B213-CBB3BE8AEE9E}" type="presParOf" srcId="{1B38A7DF-E470-4B0C-A6DD-1517E550781B}" destId="{D4678FA4-D6F5-4C6E-8F18-6B358B32CCBF}" srcOrd="8" destOrd="0" presId="urn:microsoft.com/office/officeart/2018/2/layout/IconVerticalSolidList"/>
    <dgm:cxn modelId="{24546D83-0276-47EF-A551-AB636E6794DC}" type="presParOf" srcId="{D4678FA4-D6F5-4C6E-8F18-6B358B32CCBF}" destId="{1E23C8BA-E10B-400D-9EE7-AF8B75D4F04F}" srcOrd="0" destOrd="0" presId="urn:microsoft.com/office/officeart/2018/2/layout/IconVerticalSolidList"/>
    <dgm:cxn modelId="{58C3E9AB-F3C7-4EDB-8155-3A1B47316D73}" type="presParOf" srcId="{D4678FA4-D6F5-4C6E-8F18-6B358B32CCBF}" destId="{9C951D5F-AC32-4AAD-ACDF-1CF844D794BA}" srcOrd="1" destOrd="0" presId="urn:microsoft.com/office/officeart/2018/2/layout/IconVerticalSolidList"/>
    <dgm:cxn modelId="{9DE66300-0F2B-48D2-8914-791DEA5533B1}" type="presParOf" srcId="{D4678FA4-D6F5-4C6E-8F18-6B358B32CCBF}" destId="{0BF64197-D969-47ED-A1E5-5BE5E954D8EF}" srcOrd="2" destOrd="0" presId="urn:microsoft.com/office/officeart/2018/2/layout/IconVerticalSolidList"/>
    <dgm:cxn modelId="{59C87F4B-2585-420D-B761-DFFA7639E8FD}" type="presParOf" srcId="{D4678FA4-D6F5-4C6E-8F18-6B358B32CCBF}" destId="{E2E8D4F4-2825-4419-A157-5AD6EB2FA615}" srcOrd="3" destOrd="0" presId="urn:microsoft.com/office/officeart/2018/2/layout/IconVerticalSolidList"/>
    <dgm:cxn modelId="{DFFE490C-D0B7-42B1-9B60-21D682BCBF46}" type="presParOf" srcId="{D4678FA4-D6F5-4C6E-8F18-6B358B32CCBF}" destId="{BE63EC0F-753B-43F5-887C-D33A877FC291}" srcOrd="4" destOrd="0" presId="urn:microsoft.com/office/officeart/2018/2/layout/IconVerticalSolidList"/>
    <dgm:cxn modelId="{3B6D97FF-F11D-4ABD-B6BE-4C743ACA1158}" type="presParOf" srcId="{1B38A7DF-E470-4B0C-A6DD-1517E550781B}" destId="{95A8148D-B1DA-4E87-B299-77F2AE942E7F}" srcOrd="9" destOrd="0" presId="urn:microsoft.com/office/officeart/2018/2/layout/IconVerticalSolidList"/>
    <dgm:cxn modelId="{CC219FF6-45C9-488B-9AD0-0E17B0244DB3}" type="presParOf" srcId="{1B38A7DF-E470-4B0C-A6DD-1517E550781B}" destId="{4D123D66-19DC-47C0-8998-1FE60F16A14D}" srcOrd="10" destOrd="0" presId="urn:microsoft.com/office/officeart/2018/2/layout/IconVerticalSolidList"/>
    <dgm:cxn modelId="{FB464103-51A2-4E31-A50E-FCA4619B67B8}" type="presParOf" srcId="{4D123D66-19DC-47C0-8998-1FE60F16A14D}" destId="{7E500CBA-27A3-41A5-A8A2-2898B7CAF9E2}" srcOrd="0" destOrd="0" presId="urn:microsoft.com/office/officeart/2018/2/layout/IconVerticalSolidList"/>
    <dgm:cxn modelId="{01222C46-159B-4D6B-9A00-79A58DEB6E48}" type="presParOf" srcId="{4D123D66-19DC-47C0-8998-1FE60F16A14D}" destId="{05A7C22C-2B98-4578-AE31-AC6810CC0B7F}" srcOrd="1" destOrd="0" presId="urn:microsoft.com/office/officeart/2018/2/layout/IconVerticalSolidList"/>
    <dgm:cxn modelId="{86F06C1B-847E-48CA-89A8-7ECB35E0C344}" type="presParOf" srcId="{4D123D66-19DC-47C0-8998-1FE60F16A14D}" destId="{0D83D144-C60D-4606-8EE4-343D37E579FE}" srcOrd="2" destOrd="0" presId="urn:microsoft.com/office/officeart/2018/2/layout/IconVerticalSolidList"/>
    <dgm:cxn modelId="{6E13F778-C101-4535-8CFA-9EEA6A6D4DB9}" type="presParOf" srcId="{4D123D66-19DC-47C0-8998-1FE60F16A14D}" destId="{D7BF11C4-7159-4DF7-980C-2E6F64699D5A}" srcOrd="3" destOrd="0" presId="urn:microsoft.com/office/officeart/2018/2/layout/IconVerticalSolidList"/>
    <dgm:cxn modelId="{DFE66426-5AB9-44EA-AD63-F18D15F2282F}" type="presParOf" srcId="{4D123D66-19DC-47C0-8998-1FE60F16A14D}" destId="{6A1A602F-F3D3-40A6-BBD5-08B3F3EE9E2C}" srcOrd="4" destOrd="0" presId="urn:microsoft.com/office/officeart/2018/2/layout/IconVerticalSolidList"/>
    <dgm:cxn modelId="{D0CDB9ED-1A0D-4D71-9ADD-59F20584649D}" type="presParOf" srcId="{1B38A7DF-E470-4B0C-A6DD-1517E550781B}" destId="{2CA064DD-6D00-4FEB-B77A-A11FC641A631}" srcOrd="11" destOrd="0" presId="urn:microsoft.com/office/officeart/2018/2/layout/IconVerticalSolidList"/>
    <dgm:cxn modelId="{AA121536-7C97-4C5E-AB50-3B359ED1DE82}" type="presParOf" srcId="{1B38A7DF-E470-4B0C-A6DD-1517E550781B}" destId="{59AC9CE9-83B1-4DA3-AE6B-E87E5B7B1347}" srcOrd="12" destOrd="0" presId="urn:microsoft.com/office/officeart/2018/2/layout/IconVerticalSolidList"/>
    <dgm:cxn modelId="{F758808F-B99A-4AA9-A667-F9C6B6AE1917}" type="presParOf" srcId="{59AC9CE9-83B1-4DA3-AE6B-E87E5B7B1347}" destId="{28DC078F-F592-44AF-93FA-4B83CF988B9C}" srcOrd="0" destOrd="0" presId="urn:microsoft.com/office/officeart/2018/2/layout/IconVerticalSolidList"/>
    <dgm:cxn modelId="{307DB28A-15B5-4310-A120-1B129B81AE44}" type="presParOf" srcId="{59AC9CE9-83B1-4DA3-AE6B-E87E5B7B1347}" destId="{967E4044-2068-49D4-A1BB-7BE61ED4D6E6}" srcOrd="1" destOrd="0" presId="urn:microsoft.com/office/officeart/2018/2/layout/IconVerticalSolidList"/>
    <dgm:cxn modelId="{4328C332-59F8-4C57-92BC-37DF78AB4A32}" type="presParOf" srcId="{59AC9CE9-83B1-4DA3-AE6B-E87E5B7B1347}" destId="{29683ACB-51CE-4193-8633-5E62519BA08A}" srcOrd="2" destOrd="0" presId="urn:microsoft.com/office/officeart/2018/2/layout/IconVerticalSolidList"/>
    <dgm:cxn modelId="{89FE29EB-DB99-49D5-99EA-384A3AE5CFDF}" type="presParOf" srcId="{59AC9CE9-83B1-4DA3-AE6B-E87E5B7B1347}" destId="{07755FE0-2F5F-4FFB-BC81-67FE35456EF0}" srcOrd="3" destOrd="0" presId="urn:microsoft.com/office/officeart/2018/2/layout/IconVerticalSolidList"/>
    <dgm:cxn modelId="{956BB6E2-C446-4C91-8734-6576DBE4F9D8}" type="presParOf" srcId="{1B38A7DF-E470-4B0C-A6DD-1517E550781B}" destId="{3B1DF4DE-EE2C-4EE2-B3E4-8708B449286A}" srcOrd="13" destOrd="0" presId="urn:microsoft.com/office/officeart/2018/2/layout/IconVerticalSolidList"/>
    <dgm:cxn modelId="{E1347E58-CEFE-4DEB-B20D-F1D52EA91351}" type="presParOf" srcId="{1B38A7DF-E470-4B0C-A6DD-1517E550781B}" destId="{2049C3E3-90C2-4ED4-AB9D-257565D59052}" srcOrd="14" destOrd="0" presId="urn:microsoft.com/office/officeart/2018/2/layout/IconVerticalSolidList"/>
    <dgm:cxn modelId="{E9D4BFFF-4157-4517-BDFD-91C5FCB3504A}" type="presParOf" srcId="{2049C3E3-90C2-4ED4-AB9D-257565D59052}" destId="{59E1DF44-EADA-4416-8B81-1E92B4B64A00}" srcOrd="0" destOrd="0" presId="urn:microsoft.com/office/officeart/2018/2/layout/IconVerticalSolidList"/>
    <dgm:cxn modelId="{6398DB58-2714-4B4B-8CFC-25BE3A06005E}" type="presParOf" srcId="{2049C3E3-90C2-4ED4-AB9D-257565D59052}" destId="{D1C3192E-A7B2-43F9-8A53-476DBE277449}" srcOrd="1" destOrd="0" presId="urn:microsoft.com/office/officeart/2018/2/layout/IconVerticalSolidList"/>
    <dgm:cxn modelId="{C815AEED-DBDD-4A61-9FB6-C944E48C36F6}" type="presParOf" srcId="{2049C3E3-90C2-4ED4-AB9D-257565D59052}" destId="{54F813DB-258C-4F8A-A86F-FC5BE89264CA}" srcOrd="2" destOrd="0" presId="urn:microsoft.com/office/officeart/2018/2/layout/IconVerticalSolidList"/>
    <dgm:cxn modelId="{6B9B70C1-76D2-4DF7-8A16-B04017E45F21}" type="presParOf" srcId="{2049C3E3-90C2-4ED4-AB9D-257565D59052}" destId="{059BA7CE-F389-47DB-A5EE-292F4BBC32E5}" srcOrd="3" destOrd="0" presId="urn:microsoft.com/office/officeart/2018/2/layout/IconVerticalSolidList"/>
    <dgm:cxn modelId="{BA1180B0-2C22-463B-9A50-1E62783D2B99}" type="presParOf" srcId="{1B38A7DF-E470-4B0C-A6DD-1517E550781B}" destId="{50BA0B9B-702A-4526-B2FC-560109CA62F0}" srcOrd="15" destOrd="0" presId="urn:microsoft.com/office/officeart/2018/2/layout/IconVerticalSolidList"/>
    <dgm:cxn modelId="{D7139E2C-E848-4732-A988-ED4E69EDF63A}" type="presParOf" srcId="{1B38A7DF-E470-4B0C-A6DD-1517E550781B}" destId="{73A782A4-852B-465F-8726-8A3D3D06E9F9}" srcOrd="16" destOrd="0" presId="urn:microsoft.com/office/officeart/2018/2/layout/IconVerticalSolidList"/>
    <dgm:cxn modelId="{C6AC775F-CB4F-4575-AC56-BB2A6EE1705B}" type="presParOf" srcId="{73A782A4-852B-465F-8726-8A3D3D06E9F9}" destId="{DCE8F239-F446-49F0-AAF9-1009A6A1CE42}" srcOrd="0" destOrd="0" presId="urn:microsoft.com/office/officeart/2018/2/layout/IconVerticalSolidList"/>
    <dgm:cxn modelId="{2280E20B-F260-45D2-93E2-E796679C3F4E}" type="presParOf" srcId="{73A782A4-852B-465F-8726-8A3D3D06E9F9}" destId="{28933EA0-CCF4-4718-BF48-6B2DE6D57E64}" srcOrd="1" destOrd="0" presId="urn:microsoft.com/office/officeart/2018/2/layout/IconVerticalSolidList"/>
    <dgm:cxn modelId="{B776182F-A15F-48D9-991F-7F1C54E1BAAA}" type="presParOf" srcId="{73A782A4-852B-465F-8726-8A3D3D06E9F9}" destId="{D8A67057-B1CA-4709-A002-64A5B7123951}" srcOrd="2" destOrd="0" presId="urn:microsoft.com/office/officeart/2018/2/layout/IconVerticalSolidList"/>
    <dgm:cxn modelId="{82DF2B39-925B-4693-8C2F-380537C54189}" type="presParOf" srcId="{73A782A4-852B-465F-8726-8A3D3D06E9F9}" destId="{D0B539F3-C2D7-4675-9984-3AD4A600443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FAEBCE-41EF-4D75-B38C-E8947E2D9DD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61AE9AD-1A54-4175-BED6-1943075661DE}">
      <dgm:prSet/>
      <dgm:spPr/>
      <dgm:t>
        <a:bodyPr/>
        <a:lstStyle/>
        <a:p>
          <a:r>
            <a:rPr lang="en-US"/>
            <a:t>Academic physical therapists affiliated with entry-level physical therapy programs who are institutional members of the American Council of Academic Physical Therapy (ACAPT) and have an interest in diversity, equity, and inclusion. </a:t>
          </a:r>
        </a:p>
      </dgm:t>
    </dgm:pt>
    <dgm:pt modelId="{5D77F0AD-A294-4CD0-90AD-B03DC9AFC560}" type="parTrans" cxnId="{AF5DF997-CB17-4D54-88F4-7E7C94340124}">
      <dgm:prSet/>
      <dgm:spPr/>
      <dgm:t>
        <a:bodyPr/>
        <a:lstStyle/>
        <a:p>
          <a:endParaRPr lang="en-US"/>
        </a:p>
      </dgm:t>
    </dgm:pt>
    <dgm:pt modelId="{63FBA664-35BF-4829-8C90-64E64DFC2257}" type="sibTrans" cxnId="{AF5DF997-CB17-4D54-88F4-7E7C94340124}">
      <dgm:prSet/>
      <dgm:spPr/>
      <dgm:t>
        <a:bodyPr/>
        <a:lstStyle/>
        <a:p>
          <a:endParaRPr lang="en-US"/>
        </a:p>
      </dgm:t>
    </dgm:pt>
    <dgm:pt modelId="{CE8161C7-C085-43F7-B515-EC47488E8ABB}">
      <dgm:prSet/>
      <dgm:spPr/>
      <dgm:t>
        <a:bodyPr/>
        <a:lstStyle/>
        <a:p>
          <a:r>
            <a:rPr lang="en-US"/>
            <a:t>DEI Consortium members are provided a forum in which to examine biases, assumptions, and world views to nurture a progressive community that will </a:t>
          </a:r>
          <a:r>
            <a:rPr lang="en-US" b="1" i="1"/>
            <a:t>promote the importance of diversity, equity, and inclusion in the pursuit of excellence for the education and profession of physical therapy.</a:t>
          </a:r>
          <a:endParaRPr lang="en-US"/>
        </a:p>
      </dgm:t>
    </dgm:pt>
    <dgm:pt modelId="{7FB6F4C5-42B7-4482-A83D-07692BD5B4D1}" type="parTrans" cxnId="{AE4D0906-4ED8-449A-AE42-D2B55502E121}">
      <dgm:prSet/>
      <dgm:spPr/>
      <dgm:t>
        <a:bodyPr/>
        <a:lstStyle/>
        <a:p>
          <a:endParaRPr lang="en-US"/>
        </a:p>
      </dgm:t>
    </dgm:pt>
    <dgm:pt modelId="{E8357270-7061-4C1B-ADFE-F81E7B14975C}" type="sibTrans" cxnId="{AE4D0906-4ED8-449A-AE42-D2B55502E121}">
      <dgm:prSet/>
      <dgm:spPr/>
      <dgm:t>
        <a:bodyPr/>
        <a:lstStyle/>
        <a:p>
          <a:endParaRPr lang="en-US"/>
        </a:p>
      </dgm:t>
    </dgm:pt>
    <dgm:pt modelId="{2D5DB48F-931E-497C-8B9C-10C030C41BAC}" type="pres">
      <dgm:prSet presAssocID="{FFFAEBCE-41EF-4D75-B38C-E8947E2D9DD9}" presName="linear" presStyleCnt="0">
        <dgm:presLayoutVars>
          <dgm:animLvl val="lvl"/>
          <dgm:resizeHandles val="exact"/>
        </dgm:presLayoutVars>
      </dgm:prSet>
      <dgm:spPr/>
    </dgm:pt>
    <dgm:pt modelId="{BEF3F17F-C4A1-4B06-AA7B-6506D1AB6362}" type="pres">
      <dgm:prSet presAssocID="{061AE9AD-1A54-4175-BED6-1943075661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5E3951C-3E53-4C77-B04D-41FDD31F96BE}" type="pres">
      <dgm:prSet presAssocID="{63FBA664-35BF-4829-8C90-64E64DFC2257}" presName="spacer" presStyleCnt="0"/>
      <dgm:spPr/>
    </dgm:pt>
    <dgm:pt modelId="{35CCE9CB-B052-494D-968A-A88A2DBACD0A}" type="pres">
      <dgm:prSet presAssocID="{CE8161C7-C085-43F7-B515-EC47488E8AB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E4D0906-4ED8-449A-AE42-D2B55502E121}" srcId="{FFFAEBCE-41EF-4D75-B38C-E8947E2D9DD9}" destId="{CE8161C7-C085-43F7-B515-EC47488E8ABB}" srcOrd="1" destOrd="0" parTransId="{7FB6F4C5-42B7-4482-A83D-07692BD5B4D1}" sibTransId="{E8357270-7061-4C1B-ADFE-F81E7B14975C}"/>
    <dgm:cxn modelId="{0FE97776-A8B0-4F58-8287-FC6AA3BF4916}" type="presOf" srcId="{FFFAEBCE-41EF-4D75-B38C-E8947E2D9DD9}" destId="{2D5DB48F-931E-497C-8B9C-10C030C41BAC}" srcOrd="0" destOrd="0" presId="urn:microsoft.com/office/officeart/2005/8/layout/vList2"/>
    <dgm:cxn modelId="{AF5DF997-CB17-4D54-88F4-7E7C94340124}" srcId="{FFFAEBCE-41EF-4D75-B38C-E8947E2D9DD9}" destId="{061AE9AD-1A54-4175-BED6-1943075661DE}" srcOrd="0" destOrd="0" parTransId="{5D77F0AD-A294-4CD0-90AD-B03DC9AFC560}" sibTransId="{63FBA664-35BF-4829-8C90-64E64DFC2257}"/>
    <dgm:cxn modelId="{ED33EC9D-28B7-4E9B-8C1C-E1017D16EF46}" type="presOf" srcId="{CE8161C7-C085-43F7-B515-EC47488E8ABB}" destId="{35CCE9CB-B052-494D-968A-A88A2DBACD0A}" srcOrd="0" destOrd="0" presId="urn:microsoft.com/office/officeart/2005/8/layout/vList2"/>
    <dgm:cxn modelId="{5AC6EDEB-3326-40AE-B221-F17B71129055}" type="presOf" srcId="{061AE9AD-1A54-4175-BED6-1943075661DE}" destId="{BEF3F17F-C4A1-4B06-AA7B-6506D1AB6362}" srcOrd="0" destOrd="0" presId="urn:microsoft.com/office/officeart/2005/8/layout/vList2"/>
    <dgm:cxn modelId="{88A0BF3B-4460-44BD-936B-02814EDEC99A}" type="presParOf" srcId="{2D5DB48F-931E-497C-8B9C-10C030C41BAC}" destId="{BEF3F17F-C4A1-4B06-AA7B-6506D1AB6362}" srcOrd="0" destOrd="0" presId="urn:microsoft.com/office/officeart/2005/8/layout/vList2"/>
    <dgm:cxn modelId="{6F1E6DED-3B0C-4DFF-8343-6805B3B7781A}" type="presParOf" srcId="{2D5DB48F-931E-497C-8B9C-10C030C41BAC}" destId="{E5E3951C-3E53-4C77-B04D-41FDD31F96BE}" srcOrd="1" destOrd="0" presId="urn:microsoft.com/office/officeart/2005/8/layout/vList2"/>
    <dgm:cxn modelId="{769AB181-D2B6-45FF-B5D2-0EF54CA87690}" type="presParOf" srcId="{2D5DB48F-931E-497C-8B9C-10C030C41BAC}" destId="{35CCE9CB-B052-494D-968A-A88A2DBACD0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1AA6B5-5131-4FB1-90E8-BCC85B24062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1454D6E-8B87-4D75-B477-FAA817BFE578}">
      <dgm:prSet/>
      <dgm:spPr/>
      <dgm:t>
        <a:bodyPr/>
        <a:lstStyle/>
        <a:p>
          <a:r>
            <a:rPr lang="en-US"/>
            <a:t>The Diversity, Equity, and Inclusion (DEI) consortium’s purpose is to promote real change that supports increased accessibility and opportunities for everyone in education and profession of physical therapy. </a:t>
          </a:r>
        </a:p>
      </dgm:t>
    </dgm:pt>
    <dgm:pt modelId="{DED51FAC-DAA1-45C6-9868-3163DCC840A9}" type="parTrans" cxnId="{361C2F80-AD61-43E2-8ED8-572FE2DA5D1F}">
      <dgm:prSet/>
      <dgm:spPr/>
      <dgm:t>
        <a:bodyPr/>
        <a:lstStyle/>
        <a:p>
          <a:endParaRPr lang="en-US"/>
        </a:p>
      </dgm:t>
    </dgm:pt>
    <dgm:pt modelId="{7F11C197-BE5D-4125-895B-C380F20838AA}" type="sibTrans" cxnId="{361C2F80-AD61-43E2-8ED8-572FE2DA5D1F}">
      <dgm:prSet/>
      <dgm:spPr/>
      <dgm:t>
        <a:bodyPr/>
        <a:lstStyle/>
        <a:p>
          <a:endParaRPr lang="en-US"/>
        </a:p>
      </dgm:t>
    </dgm:pt>
    <dgm:pt modelId="{8408E502-770D-4408-8AF8-AB02D32EBD5D}">
      <dgm:prSet/>
      <dgm:spPr/>
      <dgm:t>
        <a:bodyPr/>
        <a:lstStyle/>
        <a:p>
          <a:r>
            <a:rPr lang="en-US"/>
            <a:t>The DEI consortium will promote increased accessibility, inclusion, acceptance of differences, and opportunities for all stakeholders involved in physical therapy education.</a:t>
          </a:r>
        </a:p>
      </dgm:t>
    </dgm:pt>
    <dgm:pt modelId="{C67545BF-1C40-42C6-BF9F-4F3473B6E18E}" type="parTrans" cxnId="{84DED66F-CC99-4DB3-95BD-A53DE0035766}">
      <dgm:prSet/>
      <dgm:spPr/>
      <dgm:t>
        <a:bodyPr/>
        <a:lstStyle/>
        <a:p>
          <a:endParaRPr lang="en-US"/>
        </a:p>
      </dgm:t>
    </dgm:pt>
    <dgm:pt modelId="{30CE816A-DCB7-4320-8C82-BBB8C52AEE96}" type="sibTrans" cxnId="{84DED66F-CC99-4DB3-95BD-A53DE0035766}">
      <dgm:prSet/>
      <dgm:spPr/>
      <dgm:t>
        <a:bodyPr/>
        <a:lstStyle/>
        <a:p>
          <a:endParaRPr lang="en-US"/>
        </a:p>
      </dgm:t>
    </dgm:pt>
    <dgm:pt modelId="{066ABD7C-F6E1-4E4D-AF82-52E1790955F8}" type="pres">
      <dgm:prSet presAssocID="{001AA6B5-5131-4FB1-90E8-BCC85B24062A}" presName="linear" presStyleCnt="0">
        <dgm:presLayoutVars>
          <dgm:animLvl val="lvl"/>
          <dgm:resizeHandles val="exact"/>
        </dgm:presLayoutVars>
      </dgm:prSet>
      <dgm:spPr/>
    </dgm:pt>
    <dgm:pt modelId="{15DC76D4-79D7-4A2E-B8C1-1295120DCEE0}" type="pres">
      <dgm:prSet presAssocID="{B1454D6E-8B87-4D75-B477-FAA817BFE57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29E097D-D285-4911-995E-EBC2645A1FE3}" type="pres">
      <dgm:prSet presAssocID="{7F11C197-BE5D-4125-895B-C380F20838AA}" presName="spacer" presStyleCnt="0"/>
      <dgm:spPr/>
    </dgm:pt>
    <dgm:pt modelId="{1E8F967F-CABF-4C19-AD2E-6CEA36BEFCC8}" type="pres">
      <dgm:prSet presAssocID="{8408E502-770D-4408-8AF8-AB02D32EBD5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FE3C01A-15DC-4AE0-82F1-2165AD3507C5}" type="presOf" srcId="{001AA6B5-5131-4FB1-90E8-BCC85B24062A}" destId="{066ABD7C-F6E1-4E4D-AF82-52E1790955F8}" srcOrd="0" destOrd="0" presId="urn:microsoft.com/office/officeart/2005/8/layout/vList2"/>
    <dgm:cxn modelId="{C1ADDA63-3B95-485C-95FA-B010E1611CCF}" type="presOf" srcId="{B1454D6E-8B87-4D75-B477-FAA817BFE578}" destId="{15DC76D4-79D7-4A2E-B8C1-1295120DCEE0}" srcOrd="0" destOrd="0" presId="urn:microsoft.com/office/officeart/2005/8/layout/vList2"/>
    <dgm:cxn modelId="{84DED66F-CC99-4DB3-95BD-A53DE0035766}" srcId="{001AA6B5-5131-4FB1-90E8-BCC85B24062A}" destId="{8408E502-770D-4408-8AF8-AB02D32EBD5D}" srcOrd="1" destOrd="0" parTransId="{C67545BF-1C40-42C6-BF9F-4F3473B6E18E}" sibTransId="{30CE816A-DCB7-4320-8C82-BBB8C52AEE96}"/>
    <dgm:cxn modelId="{361C2F80-AD61-43E2-8ED8-572FE2DA5D1F}" srcId="{001AA6B5-5131-4FB1-90E8-BCC85B24062A}" destId="{B1454D6E-8B87-4D75-B477-FAA817BFE578}" srcOrd="0" destOrd="0" parTransId="{DED51FAC-DAA1-45C6-9868-3163DCC840A9}" sibTransId="{7F11C197-BE5D-4125-895B-C380F20838AA}"/>
    <dgm:cxn modelId="{A5D202CA-6BE9-43FA-BF3C-1EF0E3DB9975}" type="presOf" srcId="{8408E502-770D-4408-8AF8-AB02D32EBD5D}" destId="{1E8F967F-CABF-4C19-AD2E-6CEA36BEFCC8}" srcOrd="0" destOrd="0" presId="urn:microsoft.com/office/officeart/2005/8/layout/vList2"/>
    <dgm:cxn modelId="{FFA7F4A9-FADE-4DC9-BDF6-A6A14B313FF7}" type="presParOf" srcId="{066ABD7C-F6E1-4E4D-AF82-52E1790955F8}" destId="{15DC76D4-79D7-4A2E-B8C1-1295120DCEE0}" srcOrd="0" destOrd="0" presId="urn:microsoft.com/office/officeart/2005/8/layout/vList2"/>
    <dgm:cxn modelId="{A2C3509F-FC8A-426B-8983-16CB0C51CB2F}" type="presParOf" srcId="{066ABD7C-F6E1-4E4D-AF82-52E1790955F8}" destId="{329E097D-D285-4911-995E-EBC2645A1FE3}" srcOrd="1" destOrd="0" presId="urn:microsoft.com/office/officeart/2005/8/layout/vList2"/>
    <dgm:cxn modelId="{6FF410DB-1745-458F-BA1B-E216A4A173C3}" type="presParOf" srcId="{066ABD7C-F6E1-4E4D-AF82-52E1790955F8}" destId="{1E8F967F-CABF-4C19-AD2E-6CEA36BEFCC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C7D2C9-30EF-400B-9A25-F0E99C682E9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96567E7-3D02-428D-BA7F-B3881E750F82}">
      <dgm:prSet/>
      <dgm:spPr/>
      <dgm:t>
        <a:bodyPr/>
        <a:lstStyle/>
        <a:p>
          <a:r>
            <a:rPr lang="en-US" dirty="0"/>
            <a:t>ELC 2019 Proposal Submission</a:t>
          </a:r>
        </a:p>
      </dgm:t>
    </dgm:pt>
    <dgm:pt modelId="{CDA14C4D-DCBF-454E-8317-7E8FAF15EEC5}" type="parTrans" cxnId="{C5351B3C-CC05-43DE-BF4D-36B865E23A38}">
      <dgm:prSet/>
      <dgm:spPr/>
      <dgm:t>
        <a:bodyPr/>
        <a:lstStyle/>
        <a:p>
          <a:endParaRPr lang="en-US"/>
        </a:p>
      </dgm:t>
    </dgm:pt>
    <dgm:pt modelId="{F920064B-24A5-4349-9464-14B45E03FDDE}" type="sibTrans" cxnId="{C5351B3C-CC05-43DE-BF4D-36B865E23A38}">
      <dgm:prSet/>
      <dgm:spPr/>
      <dgm:t>
        <a:bodyPr/>
        <a:lstStyle/>
        <a:p>
          <a:endParaRPr lang="en-US"/>
        </a:p>
      </dgm:t>
    </dgm:pt>
    <dgm:pt modelId="{568B4BB2-4F2A-4231-ADD4-229A8FC3E04E}">
      <dgm:prSet/>
      <dgm:spPr/>
      <dgm:t>
        <a:bodyPr/>
        <a:lstStyle/>
        <a:p>
          <a:r>
            <a:rPr lang="en-US"/>
            <a:t>DEI Consortium Website launched on ACAPT May 2019</a:t>
          </a:r>
        </a:p>
      </dgm:t>
    </dgm:pt>
    <dgm:pt modelId="{1A7900BD-F8AB-4693-97E9-A8B91675AEE6}" type="parTrans" cxnId="{0527F4D4-956A-4C14-9A3C-DC5DBC478B95}">
      <dgm:prSet/>
      <dgm:spPr/>
      <dgm:t>
        <a:bodyPr/>
        <a:lstStyle/>
        <a:p>
          <a:endParaRPr lang="en-US"/>
        </a:p>
      </dgm:t>
    </dgm:pt>
    <dgm:pt modelId="{A6EDD42F-BB7C-41F9-B789-9C2D83B1CD27}" type="sibTrans" cxnId="{0527F4D4-956A-4C14-9A3C-DC5DBC478B95}">
      <dgm:prSet/>
      <dgm:spPr/>
      <dgm:t>
        <a:bodyPr/>
        <a:lstStyle/>
        <a:p>
          <a:endParaRPr lang="en-US"/>
        </a:p>
      </dgm:t>
    </dgm:pt>
    <dgm:pt modelId="{0D84880D-CFA0-4163-94A8-2E42BCDECE4E}">
      <dgm:prSet/>
      <dgm:spPr/>
      <dgm:t>
        <a:bodyPr/>
        <a:lstStyle/>
        <a:p>
          <a:r>
            <a:rPr lang="en-US"/>
            <a:t>DEI Consortium Business Meetings</a:t>
          </a:r>
        </a:p>
      </dgm:t>
    </dgm:pt>
    <dgm:pt modelId="{FA9E35E5-CE78-4EED-ACCB-9FB324AD9975}" type="parTrans" cxnId="{9782FB75-7291-4729-A022-6F8C3B8256E8}">
      <dgm:prSet/>
      <dgm:spPr/>
      <dgm:t>
        <a:bodyPr/>
        <a:lstStyle/>
        <a:p>
          <a:endParaRPr lang="en-US"/>
        </a:p>
      </dgm:t>
    </dgm:pt>
    <dgm:pt modelId="{6ED875E1-C03F-4C41-8DD5-457699E6DF5D}" type="sibTrans" cxnId="{9782FB75-7291-4729-A022-6F8C3B8256E8}">
      <dgm:prSet/>
      <dgm:spPr/>
      <dgm:t>
        <a:bodyPr/>
        <a:lstStyle/>
        <a:p>
          <a:endParaRPr lang="en-US"/>
        </a:p>
      </dgm:t>
    </dgm:pt>
    <dgm:pt modelId="{3511AF83-5893-428C-89A6-889C05F5069E}">
      <dgm:prSet/>
      <dgm:spPr/>
      <dgm:t>
        <a:bodyPr/>
        <a:lstStyle/>
        <a:p>
          <a:r>
            <a:rPr lang="en-US" dirty="0"/>
            <a:t>Weekly phone conference calls</a:t>
          </a:r>
        </a:p>
      </dgm:t>
    </dgm:pt>
    <dgm:pt modelId="{4280D070-AEB7-489A-9513-CAB8CFC010D8}" type="parTrans" cxnId="{A9CC4F76-0095-4BC5-8591-0C5306EB1FB5}">
      <dgm:prSet/>
      <dgm:spPr/>
      <dgm:t>
        <a:bodyPr/>
        <a:lstStyle/>
        <a:p>
          <a:endParaRPr lang="en-US"/>
        </a:p>
      </dgm:t>
    </dgm:pt>
    <dgm:pt modelId="{349FBFED-7FD9-4F10-B88C-DD17B0E1627F}" type="sibTrans" cxnId="{A9CC4F76-0095-4BC5-8591-0C5306EB1FB5}">
      <dgm:prSet/>
      <dgm:spPr/>
      <dgm:t>
        <a:bodyPr/>
        <a:lstStyle/>
        <a:p>
          <a:endParaRPr lang="en-US"/>
        </a:p>
      </dgm:t>
    </dgm:pt>
    <dgm:pt modelId="{85E77E9C-4C40-4816-A3E6-2A57C4B211BD}">
      <dgm:prSet/>
      <dgm:spPr/>
      <dgm:t>
        <a:bodyPr/>
        <a:lstStyle/>
        <a:p>
          <a:r>
            <a:rPr lang="en-US" dirty="0"/>
            <a:t>First General Business Meeting ELC 2019 </a:t>
          </a:r>
        </a:p>
      </dgm:t>
    </dgm:pt>
    <dgm:pt modelId="{F4D225CC-250E-4FE4-B592-726331EAC713}" type="parTrans" cxnId="{37C4A3CE-D26F-4B79-B5E2-282D485DECB8}">
      <dgm:prSet/>
      <dgm:spPr/>
      <dgm:t>
        <a:bodyPr/>
        <a:lstStyle/>
        <a:p>
          <a:endParaRPr lang="en-US"/>
        </a:p>
      </dgm:t>
    </dgm:pt>
    <dgm:pt modelId="{35D8074F-AF7F-480A-8412-5243077692A1}" type="sibTrans" cxnId="{37C4A3CE-D26F-4B79-B5E2-282D485DECB8}">
      <dgm:prSet/>
      <dgm:spPr/>
      <dgm:t>
        <a:bodyPr/>
        <a:lstStyle/>
        <a:p>
          <a:endParaRPr lang="en-US"/>
        </a:p>
      </dgm:t>
    </dgm:pt>
    <dgm:pt modelId="{B2FC86F3-8DCC-40DA-A2D1-057005E5CCAE}">
      <dgm:prSet/>
      <dgm:spPr/>
      <dgm:t>
        <a:bodyPr/>
        <a:lstStyle/>
        <a:p>
          <a:r>
            <a:rPr lang="en-US"/>
            <a:t>DEI Consortium Marketing Initiatives</a:t>
          </a:r>
        </a:p>
      </dgm:t>
    </dgm:pt>
    <dgm:pt modelId="{14CF83AF-B990-4B99-8375-DD0CB34C89D3}" type="parTrans" cxnId="{328CEBE6-1E5B-47B9-A36F-49874A80082C}">
      <dgm:prSet/>
      <dgm:spPr/>
      <dgm:t>
        <a:bodyPr/>
        <a:lstStyle/>
        <a:p>
          <a:endParaRPr lang="en-US"/>
        </a:p>
      </dgm:t>
    </dgm:pt>
    <dgm:pt modelId="{9B7A1453-C8E8-4178-B901-8CB92BC9C383}" type="sibTrans" cxnId="{328CEBE6-1E5B-47B9-A36F-49874A80082C}">
      <dgm:prSet/>
      <dgm:spPr/>
      <dgm:t>
        <a:bodyPr/>
        <a:lstStyle/>
        <a:p>
          <a:endParaRPr lang="en-US"/>
        </a:p>
      </dgm:t>
    </dgm:pt>
    <dgm:pt modelId="{E6BD0E6C-A135-46FA-A569-8C096073B238}">
      <dgm:prSet/>
      <dgm:spPr/>
      <dgm:t>
        <a:bodyPr/>
        <a:lstStyle/>
        <a:p>
          <a:r>
            <a:rPr lang="en-US" dirty="0"/>
            <a:t>One-page ad in ELC 2019 ACAPT Consortium Program Booklet</a:t>
          </a:r>
        </a:p>
      </dgm:t>
    </dgm:pt>
    <dgm:pt modelId="{A7F71EF1-A8B1-492D-B578-A2D3E94BC7D5}" type="parTrans" cxnId="{6427B170-338D-46CA-893E-7E9F1AADB8E0}">
      <dgm:prSet/>
      <dgm:spPr/>
      <dgm:t>
        <a:bodyPr/>
        <a:lstStyle/>
        <a:p>
          <a:endParaRPr lang="en-US"/>
        </a:p>
      </dgm:t>
    </dgm:pt>
    <dgm:pt modelId="{35CD9146-C0A8-43F8-9FD6-E4A74ED48E6F}" type="sibTrans" cxnId="{6427B170-338D-46CA-893E-7E9F1AADB8E0}">
      <dgm:prSet/>
      <dgm:spPr/>
      <dgm:t>
        <a:bodyPr/>
        <a:lstStyle/>
        <a:p>
          <a:endParaRPr lang="en-US"/>
        </a:p>
      </dgm:t>
    </dgm:pt>
    <dgm:pt modelId="{F9446F74-898D-46E0-8664-CC304AF4A733}">
      <dgm:prSet/>
      <dgm:spPr/>
      <dgm:t>
        <a:bodyPr/>
        <a:lstStyle/>
        <a:p>
          <a:r>
            <a:rPr lang="en-US"/>
            <a:t>Ask me about DEI Buttons for ELC 2019 </a:t>
          </a:r>
        </a:p>
      </dgm:t>
    </dgm:pt>
    <dgm:pt modelId="{F8777031-41AE-49E6-8A59-56C54869E2C9}" type="parTrans" cxnId="{2F941ECE-F120-4DB5-97BC-BD70CD0E25A1}">
      <dgm:prSet/>
      <dgm:spPr/>
      <dgm:t>
        <a:bodyPr/>
        <a:lstStyle/>
        <a:p>
          <a:endParaRPr lang="en-US"/>
        </a:p>
      </dgm:t>
    </dgm:pt>
    <dgm:pt modelId="{ACA61280-38D8-4E37-B5F5-3C768C4460A8}" type="sibTrans" cxnId="{2F941ECE-F120-4DB5-97BC-BD70CD0E25A1}">
      <dgm:prSet/>
      <dgm:spPr/>
      <dgm:t>
        <a:bodyPr/>
        <a:lstStyle/>
        <a:p>
          <a:endParaRPr lang="en-US"/>
        </a:p>
      </dgm:t>
    </dgm:pt>
    <dgm:pt modelId="{0181CCA5-E601-4247-AE06-7F2C952C19CF}">
      <dgm:prSet/>
      <dgm:spPr/>
      <dgm:t>
        <a:bodyPr/>
        <a:lstStyle/>
        <a:p>
          <a:r>
            <a:rPr lang="en-US" dirty="0"/>
            <a:t>First Face-to-Face Meeting NEXT 2019</a:t>
          </a:r>
        </a:p>
      </dgm:t>
    </dgm:pt>
    <dgm:pt modelId="{FC0A9B97-F316-4BF7-8ED7-E4D47A930E39}" type="parTrans" cxnId="{3FD1C8C2-790A-4C3B-AB47-32DEE6E9C18B}">
      <dgm:prSet/>
      <dgm:spPr/>
      <dgm:t>
        <a:bodyPr/>
        <a:lstStyle/>
        <a:p>
          <a:endParaRPr lang="en-US"/>
        </a:p>
      </dgm:t>
    </dgm:pt>
    <dgm:pt modelId="{10124EAF-9B6D-489C-9660-79B684E870A5}" type="sibTrans" cxnId="{3FD1C8C2-790A-4C3B-AB47-32DEE6E9C18B}">
      <dgm:prSet/>
      <dgm:spPr/>
      <dgm:t>
        <a:bodyPr/>
        <a:lstStyle/>
        <a:p>
          <a:endParaRPr lang="en-US"/>
        </a:p>
      </dgm:t>
    </dgm:pt>
    <dgm:pt modelId="{FFD5B464-B4AB-4846-BCE4-96D40486B068}">
      <dgm:prSet/>
      <dgm:spPr/>
      <dgm:t>
        <a:bodyPr/>
        <a:lstStyle/>
        <a:p>
          <a:r>
            <a:rPr lang="en-US"/>
            <a:t>First Executive Board meeting ELC 2019</a:t>
          </a:r>
          <a:endParaRPr lang="en-US" dirty="0"/>
        </a:p>
      </dgm:t>
    </dgm:pt>
    <dgm:pt modelId="{7D757AF9-D62D-4E72-A894-8EC435AF3F4C}" type="parTrans" cxnId="{AE86C715-9047-4502-84E7-20C87C8F4E49}">
      <dgm:prSet/>
      <dgm:spPr/>
      <dgm:t>
        <a:bodyPr/>
        <a:lstStyle/>
        <a:p>
          <a:endParaRPr lang="en-US"/>
        </a:p>
      </dgm:t>
    </dgm:pt>
    <dgm:pt modelId="{28B4247A-6A52-443C-BAB2-F4A148B479F5}" type="sibTrans" cxnId="{AE86C715-9047-4502-84E7-20C87C8F4E49}">
      <dgm:prSet/>
      <dgm:spPr/>
      <dgm:t>
        <a:bodyPr/>
        <a:lstStyle/>
        <a:p>
          <a:endParaRPr lang="en-US"/>
        </a:p>
      </dgm:t>
    </dgm:pt>
    <dgm:pt modelId="{27882170-D795-4AD8-9769-8533C71F632F}">
      <dgm:prSet/>
      <dgm:spPr/>
      <dgm:t>
        <a:bodyPr/>
        <a:lstStyle/>
        <a:p>
          <a:r>
            <a:rPr lang="en-US" dirty="0"/>
            <a:t>One page ad in ELC 2019 APTA Celebration of Diversity Booklet  </a:t>
          </a:r>
        </a:p>
      </dgm:t>
    </dgm:pt>
    <dgm:pt modelId="{B7F53FA4-BADB-4F68-88F8-4C307182B641}" type="parTrans" cxnId="{DB6B157F-34A1-4B9E-9751-E65E93DA3A67}">
      <dgm:prSet/>
      <dgm:spPr/>
      <dgm:t>
        <a:bodyPr/>
        <a:lstStyle/>
        <a:p>
          <a:endParaRPr lang="en-US"/>
        </a:p>
      </dgm:t>
    </dgm:pt>
    <dgm:pt modelId="{3522FB31-4933-4BC7-BC3B-63B4371343D7}" type="sibTrans" cxnId="{DB6B157F-34A1-4B9E-9751-E65E93DA3A67}">
      <dgm:prSet/>
      <dgm:spPr/>
      <dgm:t>
        <a:bodyPr/>
        <a:lstStyle/>
        <a:p>
          <a:endParaRPr lang="en-US"/>
        </a:p>
      </dgm:t>
    </dgm:pt>
    <dgm:pt modelId="{9D656E90-EBC2-4900-B713-9F3BD238C3D5}" type="pres">
      <dgm:prSet presAssocID="{3AC7D2C9-30EF-400B-9A25-F0E99C682E9A}" presName="linear" presStyleCnt="0">
        <dgm:presLayoutVars>
          <dgm:animLvl val="lvl"/>
          <dgm:resizeHandles val="exact"/>
        </dgm:presLayoutVars>
      </dgm:prSet>
      <dgm:spPr/>
    </dgm:pt>
    <dgm:pt modelId="{1A91BD49-BD40-4112-8AC0-C92336C92406}" type="pres">
      <dgm:prSet presAssocID="{196567E7-3D02-428D-BA7F-B3881E750F8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176FD0B-327E-4E1A-9FAC-97F7D5F9446D}" type="pres">
      <dgm:prSet presAssocID="{F920064B-24A5-4349-9464-14B45E03FDDE}" presName="spacer" presStyleCnt="0"/>
      <dgm:spPr/>
    </dgm:pt>
    <dgm:pt modelId="{04C2F98E-E93E-4593-801F-3ABE778AA21B}" type="pres">
      <dgm:prSet presAssocID="{568B4BB2-4F2A-4231-ADD4-229A8FC3E04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28FA011-4345-4BA4-8557-FBCBB055E202}" type="pres">
      <dgm:prSet presAssocID="{A6EDD42F-BB7C-41F9-B789-9C2D83B1CD27}" presName="spacer" presStyleCnt="0"/>
      <dgm:spPr/>
    </dgm:pt>
    <dgm:pt modelId="{B6D419DB-7DE2-4FE8-A803-CE2C3FE16721}" type="pres">
      <dgm:prSet presAssocID="{0D84880D-CFA0-4163-94A8-2E42BCDECE4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AAFBBE7-C869-45AB-BB75-952DD9C8378C}" type="pres">
      <dgm:prSet presAssocID="{0D84880D-CFA0-4163-94A8-2E42BCDECE4E}" presName="childText" presStyleLbl="revTx" presStyleIdx="0" presStyleCnt="2">
        <dgm:presLayoutVars>
          <dgm:bulletEnabled val="1"/>
        </dgm:presLayoutVars>
      </dgm:prSet>
      <dgm:spPr/>
    </dgm:pt>
    <dgm:pt modelId="{DDC963DC-ED6D-4A18-8F1F-4FB8A26D03DF}" type="pres">
      <dgm:prSet presAssocID="{B2FC86F3-8DCC-40DA-A2D1-057005E5CCA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04DEEEA-74D7-4008-83C1-AAC36EF36A29}" type="pres">
      <dgm:prSet presAssocID="{B2FC86F3-8DCC-40DA-A2D1-057005E5CCA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E86C715-9047-4502-84E7-20C87C8F4E49}" srcId="{0D84880D-CFA0-4163-94A8-2E42BCDECE4E}" destId="{FFD5B464-B4AB-4846-BCE4-96D40486B068}" srcOrd="2" destOrd="0" parTransId="{7D757AF9-D62D-4E72-A894-8EC435AF3F4C}" sibTransId="{28B4247A-6A52-443C-BAB2-F4A148B479F5}"/>
    <dgm:cxn modelId="{CED5D61D-C79D-4D34-944E-6BA414C6787B}" type="presOf" srcId="{E6BD0E6C-A135-46FA-A569-8C096073B238}" destId="{804DEEEA-74D7-4008-83C1-AAC36EF36A29}" srcOrd="0" destOrd="0" presId="urn:microsoft.com/office/officeart/2005/8/layout/vList2"/>
    <dgm:cxn modelId="{CFE1E41F-9F85-4CEE-A325-02B503E6CBE7}" type="presOf" srcId="{F9446F74-898D-46E0-8664-CC304AF4A733}" destId="{804DEEEA-74D7-4008-83C1-AAC36EF36A29}" srcOrd="0" destOrd="2" presId="urn:microsoft.com/office/officeart/2005/8/layout/vList2"/>
    <dgm:cxn modelId="{B8F23A38-BCAF-4DA1-B37F-1C98AA97A21D}" type="presOf" srcId="{0181CCA5-E601-4247-AE06-7F2C952C19CF}" destId="{AAAFBBE7-C869-45AB-BB75-952DD9C8378C}" srcOrd="0" destOrd="1" presId="urn:microsoft.com/office/officeart/2005/8/layout/vList2"/>
    <dgm:cxn modelId="{C5351B3C-CC05-43DE-BF4D-36B865E23A38}" srcId="{3AC7D2C9-30EF-400B-9A25-F0E99C682E9A}" destId="{196567E7-3D02-428D-BA7F-B3881E750F82}" srcOrd="0" destOrd="0" parTransId="{CDA14C4D-DCBF-454E-8317-7E8FAF15EEC5}" sibTransId="{F920064B-24A5-4349-9464-14B45E03FDDE}"/>
    <dgm:cxn modelId="{B1FA8442-F18A-4B3A-B74A-9A11526A9230}" type="presOf" srcId="{3511AF83-5893-428C-89A6-889C05F5069E}" destId="{AAAFBBE7-C869-45AB-BB75-952DD9C8378C}" srcOrd="0" destOrd="0" presId="urn:microsoft.com/office/officeart/2005/8/layout/vList2"/>
    <dgm:cxn modelId="{6AD7716B-2A2E-4C7E-BC58-384F3EE6B62F}" type="presOf" srcId="{196567E7-3D02-428D-BA7F-B3881E750F82}" destId="{1A91BD49-BD40-4112-8AC0-C92336C92406}" srcOrd="0" destOrd="0" presId="urn:microsoft.com/office/officeart/2005/8/layout/vList2"/>
    <dgm:cxn modelId="{6427B170-338D-46CA-893E-7E9F1AADB8E0}" srcId="{B2FC86F3-8DCC-40DA-A2D1-057005E5CCAE}" destId="{E6BD0E6C-A135-46FA-A569-8C096073B238}" srcOrd="0" destOrd="0" parTransId="{A7F71EF1-A8B1-492D-B578-A2D3E94BC7D5}" sibTransId="{35CD9146-C0A8-43F8-9FD6-E4A74ED48E6F}"/>
    <dgm:cxn modelId="{9782FB75-7291-4729-A022-6F8C3B8256E8}" srcId="{3AC7D2C9-30EF-400B-9A25-F0E99C682E9A}" destId="{0D84880D-CFA0-4163-94A8-2E42BCDECE4E}" srcOrd="2" destOrd="0" parTransId="{FA9E35E5-CE78-4EED-ACCB-9FB324AD9975}" sibTransId="{6ED875E1-C03F-4C41-8DD5-457699E6DF5D}"/>
    <dgm:cxn modelId="{A9CC4F76-0095-4BC5-8591-0C5306EB1FB5}" srcId="{0D84880D-CFA0-4163-94A8-2E42BCDECE4E}" destId="{3511AF83-5893-428C-89A6-889C05F5069E}" srcOrd="0" destOrd="0" parTransId="{4280D070-AEB7-489A-9513-CAB8CFC010D8}" sibTransId="{349FBFED-7FD9-4F10-B88C-DD17B0E1627F}"/>
    <dgm:cxn modelId="{DB6B157F-34A1-4B9E-9751-E65E93DA3A67}" srcId="{B2FC86F3-8DCC-40DA-A2D1-057005E5CCAE}" destId="{27882170-D795-4AD8-9769-8533C71F632F}" srcOrd="1" destOrd="0" parTransId="{B7F53FA4-BADB-4F68-88F8-4C307182B641}" sibTransId="{3522FB31-4933-4BC7-BC3B-63B4371343D7}"/>
    <dgm:cxn modelId="{956CD399-6CE2-4F2F-BCCE-9F23CADAE3CE}" type="presOf" srcId="{0D84880D-CFA0-4163-94A8-2E42BCDECE4E}" destId="{B6D419DB-7DE2-4FE8-A803-CE2C3FE16721}" srcOrd="0" destOrd="0" presId="urn:microsoft.com/office/officeart/2005/8/layout/vList2"/>
    <dgm:cxn modelId="{A55B8FAD-36F1-432D-8229-115C28DBC1F8}" type="presOf" srcId="{568B4BB2-4F2A-4231-ADD4-229A8FC3E04E}" destId="{04C2F98E-E93E-4593-801F-3ABE778AA21B}" srcOrd="0" destOrd="0" presId="urn:microsoft.com/office/officeart/2005/8/layout/vList2"/>
    <dgm:cxn modelId="{362C60B4-B544-4AD2-B1B4-8F71D2269211}" type="presOf" srcId="{3AC7D2C9-30EF-400B-9A25-F0E99C682E9A}" destId="{9D656E90-EBC2-4900-B713-9F3BD238C3D5}" srcOrd="0" destOrd="0" presId="urn:microsoft.com/office/officeart/2005/8/layout/vList2"/>
    <dgm:cxn modelId="{3FD1C8C2-790A-4C3B-AB47-32DEE6E9C18B}" srcId="{0D84880D-CFA0-4163-94A8-2E42BCDECE4E}" destId="{0181CCA5-E601-4247-AE06-7F2C952C19CF}" srcOrd="1" destOrd="0" parTransId="{FC0A9B97-F316-4BF7-8ED7-E4D47A930E39}" sibTransId="{10124EAF-9B6D-489C-9660-79B684E870A5}"/>
    <dgm:cxn modelId="{2F941ECE-F120-4DB5-97BC-BD70CD0E25A1}" srcId="{B2FC86F3-8DCC-40DA-A2D1-057005E5CCAE}" destId="{F9446F74-898D-46E0-8664-CC304AF4A733}" srcOrd="2" destOrd="0" parTransId="{F8777031-41AE-49E6-8A59-56C54869E2C9}" sibTransId="{ACA61280-38D8-4E37-B5F5-3C768C4460A8}"/>
    <dgm:cxn modelId="{37C4A3CE-D26F-4B79-B5E2-282D485DECB8}" srcId="{0D84880D-CFA0-4163-94A8-2E42BCDECE4E}" destId="{85E77E9C-4C40-4816-A3E6-2A57C4B211BD}" srcOrd="3" destOrd="0" parTransId="{F4D225CC-250E-4FE4-B592-726331EAC713}" sibTransId="{35D8074F-AF7F-480A-8412-5243077692A1}"/>
    <dgm:cxn modelId="{0527F4D4-956A-4C14-9A3C-DC5DBC478B95}" srcId="{3AC7D2C9-30EF-400B-9A25-F0E99C682E9A}" destId="{568B4BB2-4F2A-4231-ADD4-229A8FC3E04E}" srcOrd="1" destOrd="0" parTransId="{1A7900BD-F8AB-4693-97E9-A8B91675AEE6}" sibTransId="{A6EDD42F-BB7C-41F9-B789-9C2D83B1CD27}"/>
    <dgm:cxn modelId="{328CEBE6-1E5B-47B9-A36F-49874A80082C}" srcId="{3AC7D2C9-30EF-400B-9A25-F0E99C682E9A}" destId="{B2FC86F3-8DCC-40DA-A2D1-057005E5CCAE}" srcOrd="3" destOrd="0" parTransId="{14CF83AF-B990-4B99-8375-DD0CB34C89D3}" sibTransId="{9B7A1453-C8E8-4178-B901-8CB92BC9C383}"/>
    <dgm:cxn modelId="{94D59AE9-0B12-4FD7-8022-D2F8D04BA38A}" type="presOf" srcId="{27882170-D795-4AD8-9769-8533C71F632F}" destId="{804DEEEA-74D7-4008-83C1-AAC36EF36A29}" srcOrd="0" destOrd="1" presId="urn:microsoft.com/office/officeart/2005/8/layout/vList2"/>
    <dgm:cxn modelId="{1F1288EE-4742-45C5-AE52-4A558682F7C2}" type="presOf" srcId="{B2FC86F3-8DCC-40DA-A2D1-057005E5CCAE}" destId="{DDC963DC-ED6D-4A18-8F1F-4FB8A26D03DF}" srcOrd="0" destOrd="0" presId="urn:microsoft.com/office/officeart/2005/8/layout/vList2"/>
    <dgm:cxn modelId="{E30048EF-0152-4B72-86FA-920843C8008E}" type="presOf" srcId="{85E77E9C-4C40-4816-A3E6-2A57C4B211BD}" destId="{AAAFBBE7-C869-45AB-BB75-952DD9C8378C}" srcOrd="0" destOrd="3" presId="urn:microsoft.com/office/officeart/2005/8/layout/vList2"/>
    <dgm:cxn modelId="{DDD2DAF4-BD35-443C-99C4-124CAAAFFBE6}" type="presOf" srcId="{FFD5B464-B4AB-4846-BCE4-96D40486B068}" destId="{AAAFBBE7-C869-45AB-BB75-952DD9C8378C}" srcOrd="0" destOrd="2" presId="urn:microsoft.com/office/officeart/2005/8/layout/vList2"/>
    <dgm:cxn modelId="{8E02A6C3-430F-4A21-80DD-2EF6A37A3FBD}" type="presParOf" srcId="{9D656E90-EBC2-4900-B713-9F3BD238C3D5}" destId="{1A91BD49-BD40-4112-8AC0-C92336C92406}" srcOrd="0" destOrd="0" presId="urn:microsoft.com/office/officeart/2005/8/layout/vList2"/>
    <dgm:cxn modelId="{A4380624-F80B-4E37-BF73-8032E62A6D68}" type="presParOf" srcId="{9D656E90-EBC2-4900-B713-9F3BD238C3D5}" destId="{D176FD0B-327E-4E1A-9FAC-97F7D5F9446D}" srcOrd="1" destOrd="0" presId="urn:microsoft.com/office/officeart/2005/8/layout/vList2"/>
    <dgm:cxn modelId="{480CFEB0-4FA1-406A-A354-85ADDF25C4F0}" type="presParOf" srcId="{9D656E90-EBC2-4900-B713-9F3BD238C3D5}" destId="{04C2F98E-E93E-4593-801F-3ABE778AA21B}" srcOrd="2" destOrd="0" presId="urn:microsoft.com/office/officeart/2005/8/layout/vList2"/>
    <dgm:cxn modelId="{959F125B-51F6-4499-AFF3-79885BA1DC37}" type="presParOf" srcId="{9D656E90-EBC2-4900-B713-9F3BD238C3D5}" destId="{728FA011-4345-4BA4-8557-FBCBB055E202}" srcOrd="3" destOrd="0" presId="urn:microsoft.com/office/officeart/2005/8/layout/vList2"/>
    <dgm:cxn modelId="{1F9924A0-2658-4E99-8609-5393B30A077D}" type="presParOf" srcId="{9D656E90-EBC2-4900-B713-9F3BD238C3D5}" destId="{B6D419DB-7DE2-4FE8-A803-CE2C3FE16721}" srcOrd="4" destOrd="0" presId="urn:microsoft.com/office/officeart/2005/8/layout/vList2"/>
    <dgm:cxn modelId="{270DD49A-8815-4D0D-AEEF-9306CB72AD46}" type="presParOf" srcId="{9D656E90-EBC2-4900-B713-9F3BD238C3D5}" destId="{AAAFBBE7-C869-45AB-BB75-952DD9C8378C}" srcOrd="5" destOrd="0" presId="urn:microsoft.com/office/officeart/2005/8/layout/vList2"/>
    <dgm:cxn modelId="{4490BCAE-8A16-4666-89B6-8C87995BB529}" type="presParOf" srcId="{9D656E90-EBC2-4900-B713-9F3BD238C3D5}" destId="{DDC963DC-ED6D-4A18-8F1F-4FB8A26D03DF}" srcOrd="6" destOrd="0" presId="urn:microsoft.com/office/officeart/2005/8/layout/vList2"/>
    <dgm:cxn modelId="{DA13CB14-0725-44FF-9474-1FB97E3EAE50}" type="presParOf" srcId="{9D656E90-EBC2-4900-B713-9F3BD238C3D5}" destId="{804DEEEA-74D7-4008-83C1-AAC36EF36A29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D638B5-186E-4045-907E-0F8ABF4A75FA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52C85F-B749-414F-BBDB-90BA71956D59}">
      <dgm:prSet/>
      <dgm:spPr/>
      <dgm:t>
        <a:bodyPr/>
        <a:lstStyle/>
        <a:p>
          <a:r>
            <a:rPr lang="en-US"/>
            <a:t>Purpose of the Privilege Walk</a:t>
          </a:r>
        </a:p>
      </dgm:t>
    </dgm:pt>
    <dgm:pt modelId="{B5A29D7E-2C5C-47D5-B860-0216FC2F886E}" type="parTrans" cxnId="{6ECA9A7B-D61E-4188-8544-3967C57D78DC}">
      <dgm:prSet/>
      <dgm:spPr/>
      <dgm:t>
        <a:bodyPr/>
        <a:lstStyle/>
        <a:p>
          <a:endParaRPr lang="en-US"/>
        </a:p>
      </dgm:t>
    </dgm:pt>
    <dgm:pt modelId="{D629519E-BC69-4DC5-8F43-818950AB5A3B}" type="sibTrans" cxnId="{6ECA9A7B-D61E-4188-8544-3967C57D78DC}">
      <dgm:prSet/>
      <dgm:spPr/>
      <dgm:t>
        <a:bodyPr/>
        <a:lstStyle/>
        <a:p>
          <a:endParaRPr lang="en-US"/>
        </a:p>
      </dgm:t>
    </dgm:pt>
    <dgm:pt modelId="{797ED568-D21B-4F81-8058-3F59BAAC7EC6}">
      <dgm:prSet/>
      <dgm:spPr/>
      <dgm:t>
        <a:bodyPr/>
        <a:lstStyle/>
        <a:p>
          <a:r>
            <a:rPr lang="en-US"/>
            <a:t>Discussion</a:t>
          </a:r>
        </a:p>
      </dgm:t>
    </dgm:pt>
    <dgm:pt modelId="{D0E5099B-055B-4966-B3A6-4A8464F83642}" type="parTrans" cxnId="{D899A6E5-4B9B-4E65-B0F4-253425C8776D}">
      <dgm:prSet/>
      <dgm:spPr/>
      <dgm:t>
        <a:bodyPr/>
        <a:lstStyle/>
        <a:p>
          <a:endParaRPr lang="en-US"/>
        </a:p>
      </dgm:t>
    </dgm:pt>
    <dgm:pt modelId="{12D52BC7-C8F7-4F47-9CD0-57A1B66CF8D7}" type="sibTrans" cxnId="{D899A6E5-4B9B-4E65-B0F4-253425C8776D}">
      <dgm:prSet/>
      <dgm:spPr/>
      <dgm:t>
        <a:bodyPr/>
        <a:lstStyle/>
        <a:p>
          <a:endParaRPr lang="en-US"/>
        </a:p>
      </dgm:t>
    </dgm:pt>
    <dgm:pt modelId="{8F9D97B3-F69F-4B9D-8324-CAF58032C33C}">
      <dgm:prSet/>
      <dgm:spPr/>
      <dgm:t>
        <a:bodyPr/>
        <a:lstStyle/>
        <a:p>
          <a:r>
            <a:rPr lang="en-US"/>
            <a:t>How did this video make you feel?</a:t>
          </a:r>
        </a:p>
      </dgm:t>
    </dgm:pt>
    <dgm:pt modelId="{74BFF781-F519-4519-96FA-AE5E3E17A371}" type="parTrans" cxnId="{EE029241-923A-4D4F-872B-B5FE0916E9FF}">
      <dgm:prSet/>
      <dgm:spPr/>
      <dgm:t>
        <a:bodyPr/>
        <a:lstStyle/>
        <a:p>
          <a:endParaRPr lang="en-US"/>
        </a:p>
      </dgm:t>
    </dgm:pt>
    <dgm:pt modelId="{03B7020B-F1C2-4914-A397-312AC834CC3A}" type="sibTrans" cxnId="{EE029241-923A-4D4F-872B-B5FE0916E9FF}">
      <dgm:prSet/>
      <dgm:spPr/>
      <dgm:t>
        <a:bodyPr/>
        <a:lstStyle/>
        <a:p>
          <a:endParaRPr lang="en-US"/>
        </a:p>
      </dgm:t>
    </dgm:pt>
    <dgm:pt modelId="{6E1751C6-322E-46E9-9875-05096A38D760}">
      <dgm:prSet/>
      <dgm:spPr/>
      <dgm:t>
        <a:bodyPr/>
        <a:lstStyle/>
        <a:p>
          <a:r>
            <a:rPr lang="en-US" dirty="0"/>
            <a:t>What does privilege mean to you?</a:t>
          </a:r>
        </a:p>
      </dgm:t>
    </dgm:pt>
    <dgm:pt modelId="{89F4FF39-DF0C-4A16-97DA-981F351E3BD8}" type="parTrans" cxnId="{7E2F18A1-7F45-4621-8A82-E2F9B0444583}">
      <dgm:prSet/>
      <dgm:spPr/>
      <dgm:t>
        <a:bodyPr/>
        <a:lstStyle/>
        <a:p>
          <a:endParaRPr lang="en-US"/>
        </a:p>
      </dgm:t>
    </dgm:pt>
    <dgm:pt modelId="{E2CE842D-1EB0-4A13-BCDA-446135A580D9}" type="sibTrans" cxnId="{7E2F18A1-7F45-4621-8A82-E2F9B0444583}">
      <dgm:prSet/>
      <dgm:spPr/>
      <dgm:t>
        <a:bodyPr/>
        <a:lstStyle/>
        <a:p>
          <a:endParaRPr lang="en-US"/>
        </a:p>
      </dgm:t>
    </dgm:pt>
    <dgm:pt modelId="{CDBBC0F7-E186-467C-A7EC-75C9F53A327E}">
      <dgm:prSet/>
      <dgm:spPr/>
      <dgm:t>
        <a:bodyPr/>
        <a:lstStyle/>
        <a:p>
          <a:r>
            <a:rPr lang="en-US" dirty="0"/>
            <a:t>How privilege manifest in everyday life – professional and personal?</a:t>
          </a:r>
        </a:p>
      </dgm:t>
    </dgm:pt>
    <dgm:pt modelId="{431F1798-6646-4884-9B71-E4A29C15763E}" type="parTrans" cxnId="{2D3D47C2-8E16-44CA-91EC-EAEC6010B7F4}">
      <dgm:prSet/>
      <dgm:spPr/>
      <dgm:t>
        <a:bodyPr/>
        <a:lstStyle/>
        <a:p>
          <a:endParaRPr lang="en-US"/>
        </a:p>
      </dgm:t>
    </dgm:pt>
    <dgm:pt modelId="{2C2632F7-F064-472B-9F31-509168F5F109}" type="sibTrans" cxnId="{2D3D47C2-8E16-44CA-91EC-EAEC6010B7F4}">
      <dgm:prSet/>
      <dgm:spPr/>
      <dgm:t>
        <a:bodyPr/>
        <a:lstStyle/>
        <a:p>
          <a:endParaRPr lang="en-US"/>
        </a:p>
      </dgm:t>
    </dgm:pt>
    <dgm:pt modelId="{67A10B15-2677-4A90-AC47-7808F53D36E9}" type="pres">
      <dgm:prSet presAssocID="{FCD638B5-186E-4045-907E-0F8ABF4A75FA}" presName="Name0" presStyleCnt="0">
        <dgm:presLayoutVars>
          <dgm:dir/>
          <dgm:animLvl val="lvl"/>
          <dgm:resizeHandles val="exact"/>
        </dgm:presLayoutVars>
      </dgm:prSet>
      <dgm:spPr/>
    </dgm:pt>
    <dgm:pt modelId="{3B535941-C5C4-4B94-AA38-952FD96C05A1}" type="pres">
      <dgm:prSet presAssocID="{797ED568-D21B-4F81-8058-3F59BAAC7EC6}" presName="boxAndChildren" presStyleCnt="0"/>
      <dgm:spPr/>
    </dgm:pt>
    <dgm:pt modelId="{380AFB52-D10A-4E6F-82E9-8F8FA0272C35}" type="pres">
      <dgm:prSet presAssocID="{797ED568-D21B-4F81-8058-3F59BAAC7EC6}" presName="parentTextBox" presStyleLbl="node1" presStyleIdx="0" presStyleCnt="2"/>
      <dgm:spPr/>
    </dgm:pt>
    <dgm:pt modelId="{C3FCFBD9-6B87-426D-B353-9E5FD830ADE0}" type="pres">
      <dgm:prSet presAssocID="{797ED568-D21B-4F81-8058-3F59BAAC7EC6}" presName="entireBox" presStyleLbl="node1" presStyleIdx="0" presStyleCnt="2"/>
      <dgm:spPr/>
    </dgm:pt>
    <dgm:pt modelId="{90586E2A-007F-4D7F-812A-795940A9B820}" type="pres">
      <dgm:prSet presAssocID="{797ED568-D21B-4F81-8058-3F59BAAC7EC6}" presName="descendantBox" presStyleCnt="0"/>
      <dgm:spPr/>
    </dgm:pt>
    <dgm:pt modelId="{A3FAEA30-E2C5-472D-841A-833DAD46DE43}" type="pres">
      <dgm:prSet presAssocID="{8F9D97B3-F69F-4B9D-8324-CAF58032C33C}" presName="childTextBox" presStyleLbl="fgAccFollowNode1" presStyleIdx="0" presStyleCnt="3">
        <dgm:presLayoutVars>
          <dgm:bulletEnabled val="1"/>
        </dgm:presLayoutVars>
      </dgm:prSet>
      <dgm:spPr/>
    </dgm:pt>
    <dgm:pt modelId="{C8819C38-534F-4760-85A3-0A76E63462A5}" type="pres">
      <dgm:prSet presAssocID="{6E1751C6-322E-46E9-9875-05096A38D760}" presName="childTextBox" presStyleLbl="fgAccFollowNode1" presStyleIdx="1" presStyleCnt="3">
        <dgm:presLayoutVars>
          <dgm:bulletEnabled val="1"/>
        </dgm:presLayoutVars>
      </dgm:prSet>
      <dgm:spPr/>
    </dgm:pt>
    <dgm:pt modelId="{79E0F2CD-8019-4730-9E93-2CEBBE36D3EE}" type="pres">
      <dgm:prSet presAssocID="{CDBBC0F7-E186-467C-A7EC-75C9F53A327E}" presName="childTextBox" presStyleLbl="fgAccFollowNode1" presStyleIdx="2" presStyleCnt="3">
        <dgm:presLayoutVars>
          <dgm:bulletEnabled val="1"/>
        </dgm:presLayoutVars>
      </dgm:prSet>
      <dgm:spPr/>
    </dgm:pt>
    <dgm:pt modelId="{35C7648B-DA60-47FA-8B3E-C22B02E7E7A3}" type="pres">
      <dgm:prSet presAssocID="{D629519E-BC69-4DC5-8F43-818950AB5A3B}" presName="sp" presStyleCnt="0"/>
      <dgm:spPr/>
    </dgm:pt>
    <dgm:pt modelId="{996E3B0E-659B-40E5-BBE5-CB29B1F69CC8}" type="pres">
      <dgm:prSet presAssocID="{2D52C85F-B749-414F-BBDB-90BA71956D59}" presName="arrowAndChildren" presStyleCnt="0"/>
      <dgm:spPr/>
    </dgm:pt>
    <dgm:pt modelId="{387D5E58-8CBE-4BE6-8B5A-2DE0E043E528}" type="pres">
      <dgm:prSet presAssocID="{2D52C85F-B749-414F-BBDB-90BA71956D59}" presName="parentTextArrow" presStyleLbl="node1" presStyleIdx="1" presStyleCnt="2"/>
      <dgm:spPr/>
    </dgm:pt>
  </dgm:ptLst>
  <dgm:cxnLst>
    <dgm:cxn modelId="{AF9E3B13-9220-4D79-BC00-FC5E2AF22985}" type="presOf" srcId="{CDBBC0F7-E186-467C-A7EC-75C9F53A327E}" destId="{79E0F2CD-8019-4730-9E93-2CEBBE36D3EE}" srcOrd="0" destOrd="0" presId="urn:microsoft.com/office/officeart/2005/8/layout/process4"/>
    <dgm:cxn modelId="{EE029241-923A-4D4F-872B-B5FE0916E9FF}" srcId="{797ED568-D21B-4F81-8058-3F59BAAC7EC6}" destId="{8F9D97B3-F69F-4B9D-8324-CAF58032C33C}" srcOrd="0" destOrd="0" parTransId="{74BFF781-F519-4519-96FA-AE5E3E17A371}" sibTransId="{03B7020B-F1C2-4914-A397-312AC834CC3A}"/>
    <dgm:cxn modelId="{C0754B56-0FDE-42A3-8E32-6C4074D78F91}" type="presOf" srcId="{797ED568-D21B-4F81-8058-3F59BAAC7EC6}" destId="{C3FCFBD9-6B87-426D-B353-9E5FD830ADE0}" srcOrd="1" destOrd="0" presId="urn:microsoft.com/office/officeart/2005/8/layout/process4"/>
    <dgm:cxn modelId="{6ECA9A7B-D61E-4188-8544-3967C57D78DC}" srcId="{FCD638B5-186E-4045-907E-0F8ABF4A75FA}" destId="{2D52C85F-B749-414F-BBDB-90BA71956D59}" srcOrd="0" destOrd="0" parTransId="{B5A29D7E-2C5C-47D5-B860-0216FC2F886E}" sibTransId="{D629519E-BC69-4DC5-8F43-818950AB5A3B}"/>
    <dgm:cxn modelId="{CF28F98A-ACA4-4CB1-A7B3-5C84D3DD065B}" type="presOf" srcId="{2D52C85F-B749-414F-BBDB-90BA71956D59}" destId="{387D5E58-8CBE-4BE6-8B5A-2DE0E043E528}" srcOrd="0" destOrd="0" presId="urn:microsoft.com/office/officeart/2005/8/layout/process4"/>
    <dgm:cxn modelId="{7E2F18A1-7F45-4621-8A82-E2F9B0444583}" srcId="{797ED568-D21B-4F81-8058-3F59BAAC7EC6}" destId="{6E1751C6-322E-46E9-9875-05096A38D760}" srcOrd="1" destOrd="0" parTransId="{89F4FF39-DF0C-4A16-97DA-981F351E3BD8}" sibTransId="{E2CE842D-1EB0-4A13-BCDA-446135A580D9}"/>
    <dgm:cxn modelId="{007A96B1-8B68-405C-AB31-829A01F7CD45}" type="presOf" srcId="{8F9D97B3-F69F-4B9D-8324-CAF58032C33C}" destId="{A3FAEA30-E2C5-472D-841A-833DAD46DE43}" srcOrd="0" destOrd="0" presId="urn:microsoft.com/office/officeart/2005/8/layout/process4"/>
    <dgm:cxn modelId="{990DCEB5-685E-4FA0-893E-EDC0EDFEADD1}" type="presOf" srcId="{FCD638B5-186E-4045-907E-0F8ABF4A75FA}" destId="{67A10B15-2677-4A90-AC47-7808F53D36E9}" srcOrd="0" destOrd="0" presId="urn:microsoft.com/office/officeart/2005/8/layout/process4"/>
    <dgm:cxn modelId="{2D3D47C2-8E16-44CA-91EC-EAEC6010B7F4}" srcId="{797ED568-D21B-4F81-8058-3F59BAAC7EC6}" destId="{CDBBC0F7-E186-467C-A7EC-75C9F53A327E}" srcOrd="2" destOrd="0" parTransId="{431F1798-6646-4884-9B71-E4A29C15763E}" sibTransId="{2C2632F7-F064-472B-9F31-509168F5F109}"/>
    <dgm:cxn modelId="{34AA44DA-5444-4413-8720-6A7C43EFA13C}" type="presOf" srcId="{797ED568-D21B-4F81-8058-3F59BAAC7EC6}" destId="{380AFB52-D10A-4E6F-82E9-8F8FA0272C35}" srcOrd="0" destOrd="0" presId="urn:microsoft.com/office/officeart/2005/8/layout/process4"/>
    <dgm:cxn modelId="{D899A6E5-4B9B-4E65-B0F4-253425C8776D}" srcId="{FCD638B5-186E-4045-907E-0F8ABF4A75FA}" destId="{797ED568-D21B-4F81-8058-3F59BAAC7EC6}" srcOrd="1" destOrd="0" parTransId="{D0E5099B-055B-4966-B3A6-4A8464F83642}" sibTransId="{12D52BC7-C8F7-4F47-9CD0-57A1B66CF8D7}"/>
    <dgm:cxn modelId="{BE15A0EC-4D2C-4C5B-A7F8-879E20FFBA89}" type="presOf" srcId="{6E1751C6-322E-46E9-9875-05096A38D760}" destId="{C8819C38-534F-4760-85A3-0A76E63462A5}" srcOrd="0" destOrd="0" presId="urn:microsoft.com/office/officeart/2005/8/layout/process4"/>
    <dgm:cxn modelId="{B0328C8D-5E25-426B-A227-555A5EDD822D}" type="presParOf" srcId="{67A10B15-2677-4A90-AC47-7808F53D36E9}" destId="{3B535941-C5C4-4B94-AA38-952FD96C05A1}" srcOrd="0" destOrd="0" presId="urn:microsoft.com/office/officeart/2005/8/layout/process4"/>
    <dgm:cxn modelId="{133288A9-C59B-4D7A-A501-B5A7936D2E9D}" type="presParOf" srcId="{3B535941-C5C4-4B94-AA38-952FD96C05A1}" destId="{380AFB52-D10A-4E6F-82E9-8F8FA0272C35}" srcOrd="0" destOrd="0" presId="urn:microsoft.com/office/officeart/2005/8/layout/process4"/>
    <dgm:cxn modelId="{2253D0D4-E68D-466F-B9CB-53A85EB48FB9}" type="presParOf" srcId="{3B535941-C5C4-4B94-AA38-952FD96C05A1}" destId="{C3FCFBD9-6B87-426D-B353-9E5FD830ADE0}" srcOrd="1" destOrd="0" presId="urn:microsoft.com/office/officeart/2005/8/layout/process4"/>
    <dgm:cxn modelId="{E41FFC13-CBAC-4372-BE7C-2009F88D0ABD}" type="presParOf" srcId="{3B535941-C5C4-4B94-AA38-952FD96C05A1}" destId="{90586E2A-007F-4D7F-812A-795940A9B820}" srcOrd="2" destOrd="0" presId="urn:microsoft.com/office/officeart/2005/8/layout/process4"/>
    <dgm:cxn modelId="{E3F6E48C-E72A-4012-9217-F5E76DE1A447}" type="presParOf" srcId="{90586E2A-007F-4D7F-812A-795940A9B820}" destId="{A3FAEA30-E2C5-472D-841A-833DAD46DE43}" srcOrd="0" destOrd="0" presId="urn:microsoft.com/office/officeart/2005/8/layout/process4"/>
    <dgm:cxn modelId="{BF832C98-58B9-484A-8351-4B205EE683E6}" type="presParOf" srcId="{90586E2A-007F-4D7F-812A-795940A9B820}" destId="{C8819C38-534F-4760-85A3-0A76E63462A5}" srcOrd="1" destOrd="0" presId="urn:microsoft.com/office/officeart/2005/8/layout/process4"/>
    <dgm:cxn modelId="{58592EA0-4D01-418F-895C-A398ECBDCFC9}" type="presParOf" srcId="{90586E2A-007F-4D7F-812A-795940A9B820}" destId="{79E0F2CD-8019-4730-9E93-2CEBBE36D3EE}" srcOrd="2" destOrd="0" presId="urn:microsoft.com/office/officeart/2005/8/layout/process4"/>
    <dgm:cxn modelId="{F8685C79-D22E-4C1E-8702-57F0F3986A89}" type="presParOf" srcId="{67A10B15-2677-4A90-AC47-7808F53D36E9}" destId="{35C7648B-DA60-47FA-8B3E-C22B02E7E7A3}" srcOrd="1" destOrd="0" presId="urn:microsoft.com/office/officeart/2005/8/layout/process4"/>
    <dgm:cxn modelId="{BBBD52DD-BDB6-41A7-947C-586C05A5FFF1}" type="presParOf" srcId="{67A10B15-2677-4A90-AC47-7808F53D36E9}" destId="{996E3B0E-659B-40E5-BBE5-CB29B1F69CC8}" srcOrd="2" destOrd="0" presId="urn:microsoft.com/office/officeart/2005/8/layout/process4"/>
    <dgm:cxn modelId="{5C0F6CA5-7427-47A1-8F78-5FB0626BF535}" type="presParOf" srcId="{996E3B0E-659B-40E5-BBE5-CB29B1F69CC8}" destId="{387D5E58-8CBE-4BE6-8B5A-2DE0E043E52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5077F0-FC56-4CFD-BCFD-2CF1750665C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7B60967-B7AB-4EDD-83C1-5FEF0ED069ED}">
      <dgm:prSet/>
      <dgm:spPr/>
      <dgm:t>
        <a:bodyPr/>
        <a:lstStyle/>
        <a:p>
          <a:r>
            <a:rPr lang="en-US" dirty="0"/>
            <a:t>Describe the DEI initiatives at your institution.</a:t>
          </a:r>
        </a:p>
      </dgm:t>
    </dgm:pt>
    <dgm:pt modelId="{FB956DF7-19D5-4F56-93AB-35541A1F4E1D}" type="parTrans" cxnId="{773269BB-A862-4A2E-BBD0-08038017E1EB}">
      <dgm:prSet/>
      <dgm:spPr/>
      <dgm:t>
        <a:bodyPr/>
        <a:lstStyle/>
        <a:p>
          <a:endParaRPr lang="en-US"/>
        </a:p>
      </dgm:t>
    </dgm:pt>
    <dgm:pt modelId="{31888BD2-B938-46FA-9941-829AAF6A8F31}" type="sibTrans" cxnId="{773269BB-A862-4A2E-BBD0-08038017E1EB}">
      <dgm:prSet/>
      <dgm:spPr/>
      <dgm:t>
        <a:bodyPr/>
        <a:lstStyle/>
        <a:p>
          <a:endParaRPr lang="en-US"/>
        </a:p>
      </dgm:t>
    </dgm:pt>
    <dgm:pt modelId="{26803911-7C30-4098-81EE-1F64BD7E5789}">
      <dgm:prSet/>
      <dgm:spPr/>
      <dgm:t>
        <a:bodyPr/>
        <a:lstStyle/>
        <a:p>
          <a:r>
            <a:rPr lang="en-US"/>
            <a:t>Discuss with those at your table</a:t>
          </a:r>
        </a:p>
      </dgm:t>
    </dgm:pt>
    <dgm:pt modelId="{00E0A2E1-45C1-474E-B6D8-23E3593A0010}" type="parTrans" cxnId="{5E441D31-1F0A-4687-A0B3-A7E66194C167}">
      <dgm:prSet/>
      <dgm:spPr/>
      <dgm:t>
        <a:bodyPr/>
        <a:lstStyle/>
        <a:p>
          <a:endParaRPr lang="en-US"/>
        </a:p>
      </dgm:t>
    </dgm:pt>
    <dgm:pt modelId="{54FEA2F7-706E-4313-ACB0-A0974E2FE5AC}" type="sibTrans" cxnId="{5E441D31-1F0A-4687-A0B3-A7E66194C167}">
      <dgm:prSet/>
      <dgm:spPr/>
      <dgm:t>
        <a:bodyPr/>
        <a:lstStyle/>
        <a:p>
          <a:endParaRPr lang="en-US"/>
        </a:p>
      </dgm:t>
    </dgm:pt>
    <dgm:pt modelId="{FA5CA553-68FA-4CBC-8060-B60E1047CF69}">
      <dgm:prSet/>
      <dgm:spPr/>
      <dgm:t>
        <a:bodyPr/>
        <a:lstStyle/>
        <a:p>
          <a:r>
            <a:rPr lang="en-US"/>
            <a:t>Discuss your success with these DEI initiatives.</a:t>
          </a:r>
        </a:p>
      </dgm:t>
    </dgm:pt>
    <dgm:pt modelId="{DE5DD500-D261-4A7A-B917-5A13E1E7FCC9}" type="parTrans" cxnId="{A92A6F1C-4B2E-405E-8B22-B2F04C68FBAC}">
      <dgm:prSet/>
      <dgm:spPr/>
      <dgm:t>
        <a:bodyPr/>
        <a:lstStyle/>
        <a:p>
          <a:endParaRPr lang="en-US"/>
        </a:p>
      </dgm:t>
    </dgm:pt>
    <dgm:pt modelId="{E7CFC4D2-BB22-4EC3-8987-A58AA805EFBB}" type="sibTrans" cxnId="{A92A6F1C-4B2E-405E-8B22-B2F04C68FBAC}">
      <dgm:prSet/>
      <dgm:spPr/>
      <dgm:t>
        <a:bodyPr/>
        <a:lstStyle/>
        <a:p>
          <a:endParaRPr lang="en-US"/>
        </a:p>
      </dgm:t>
    </dgm:pt>
    <dgm:pt modelId="{C12E90F9-AFE8-43DC-ABC5-71B6A163AC82}">
      <dgm:prSet/>
      <dgm:spPr/>
      <dgm:t>
        <a:bodyPr/>
        <a:lstStyle/>
        <a:p>
          <a:r>
            <a:rPr lang="en-US"/>
            <a:t>What are the challenges with implementing these initiatives?</a:t>
          </a:r>
        </a:p>
      </dgm:t>
    </dgm:pt>
    <dgm:pt modelId="{F4277E6D-A496-403D-9781-E374825A6029}" type="parTrans" cxnId="{3E64977B-C22C-4323-A9B9-FE6BE5B27305}">
      <dgm:prSet/>
      <dgm:spPr/>
      <dgm:t>
        <a:bodyPr/>
        <a:lstStyle/>
        <a:p>
          <a:endParaRPr lang="en-US"/>
        </a:p>
      </dgm:t>
    </dgm:pt>
    <dgm:pt modelId="{1F8AFD5C-6327-4AA7-B0B5-EE99B4AE72D2}" type="sibTrans" cxnId="{3E64977B-C22C-4323-A9B9-FE6BE5B27305}">
      <dgm:prSet/>
      <dgm:spPr/>
      <dgm:t>
        <a:bodyPr/>
        <a:lstStyle/>
        <a:p>
          <a:endParaRPr lang="en-US"/>
        </a:p>
      </dgm:t>
    </dgm:pt>
    <dgm:pt modelId="{592E38D8-6B67-4DFD-8D72-061ECCAE26EA}">
      <dgm:prSet/>
      <dgm:spPr/>
      <dgm:t>
        <a:bodyPr/>
        <a:lstStyle/>
        <a:p>
          <a:r>
            <a:rPr lang="en-US"/>
            <a:t>What are your suggestions to move DEI initiatives forward:</a:t>
          </a:r>
        </a:p>
      </dgm:t>
    </dgm:pt>
    <dgm:pt modelId="{CAE0C31F-2371-4C75-93C1-79D4CB9714BA}" type="parTrans" cxnId="{79FEC9FA-6B7A-4ADA-BE86-9D86CAFEB007}">
      <dgm:prSet/>
      <dgm:spPr/>
      <dgm:t>
        <a:bodyPr/>
        <a:lstStyle/>
        <a:p>
          <a:endParaRPr lang="en-US"/>
        </a:p>
      </dgm:t>
    </dgm:pt>
    <dgm:pt modelId="{FA6EF829-DB5A-4BDC-B5EF-1CD27BB59412}" type="sibTrans" cxnId="{79FEC9FA-6B7A-4ADA-BE86-9D86CAFEB007}">
      <dgm:prSet/>
      <dgm:spPr/>
      <dgm:t>
        <a:bodyPr/>
        <a:lstStyle/>
        <a:p>
          <a:endParaRPr lang="en-US"/>
        </a:p>
      </dgm:t>
    </dgm:pt>
    <dgm:pt modelId="{760F3E78-7566-4201-8ED2-27C3093917BC}">
      <dgm:prSet/>
      <dgm:spPr/>
      <dgm:t>
        <a:bodyPr/>
        <a:lstStyle/>
        <a:p>
          <a:r>
            <a:rPr lang="en-US"/>
            <a:t>Within your institution?</a:t>
          </a:r>
        </a:p>
      </dgm:t>
    </dgm:pt>
    <dgm:pt modelId="{8E52495C-824B-413D-B5E8-BE2BB8B71E56}" type="parTrans" cxnId="{E524119F-88F4-4C4A-B298-B7CF9E936810}">
      <dgm:prSet/>
      <dgm:spPr/>
      <dgm:t>
        <a:bodyPr/>
        <a:lstStyle/>
        <a:p>
          <a:endParaRPr lang="en-US"/>
        </a:p>
      </dgm:t>
    </dgm:pt>
    <dgm:pt modelId="{ECCA99EB-620E-4D65-850C-7EB5E0EBF553}" type="sibTrans" cxnId="{E524119F-88F4-4C4A-B298-B7CF9E936810}">
      <dgm:prSet/>
      <dgm:spPr/>
      <dgm:t>
        <a:bodyPr/>
        <a:lstStyle/>
        <a:p>
          <a:endParaRPr lang="en-US"/>
        </a:p>
      </dgm:t>
    </dgm:pt>
    <dgm:pt modelId="{AFABE628-ECE6-4683-9489-7317D1A01E3F}">
      <dgm:prSet/>
      <dgm:spPr/>
      <dgm:t>
        <a:bodyPr/>
        <a:lstStyle/>
        <a:p>
          <a:r>
            <a:rPr lang="en-US"/>
            <a:t>Within the physical therapy profession?</a:t>
          </a:r>
        </a:p>
      </dgm:t>
    </dgm:pt>
    <dgm:pt modelId="{5DC778D3-F65D-4FDA-9231-F8EFE479FCBE}" type="parTrans" cxnId="{2A7CDCF9-1AAE-4C9E-AD8C-60898FE549CD}">
      <dgm:prSet/>
      <dgm:spPr/>
      <dgm:t>
        <a:bodyPr/>
        <a:lstStyle/>
        <a:p>
          <a:endParaRPr lang="en-US"/>
        </a:p>
      </dgm:t>
    </dgm:pt>
    <dgm:pt modelId="{3D98A503-757D-4E68-901C-F5D8FC738488}" type="sibTrans" cxnId="{2A7CDCF9-1AAE-4C9E-AD8C-60898FE549CD}">
      <dgm:prSet/>
      <dgm:spPr/>
      <dgm:t>
        <a:bodyPr/>
        <a:lstStyle/>
        <a:p>
          <a:endParaRPr lang="en-US"/>
        </a:p>
      </dgm:t>
    </dgm:pt>
    <dgm:pt modelId="{14229DF9-8AB2-4B43-B104-BB9D3A7B9517}" type="pres">
      <dgm:prSet presAssocID="{E35077F0-FC56-4CFD-BCFD-2CF1750665CF}" presName="root" presStyleCnt="0">
        <dgm:presLayoutVars>
          <dgm:dir/>
          <dgm:resizeHandles val="exact"/>
        </dgm:presLayoutVars>
      </dgm:prSet>
      <dgm:spPr/>
    </dgm:pt>
    <dgm:pt modelId="{B35DA16C-A2C9-46A7-B961-23056DCEB9A0}" type="pres">
      <dgm:prSet presAssocID="{17B60967-B7AB-4EDD-83C1-5FEF0ED069ED}" presName="compNode" presStyleCnt="0"/>
      <dgm:spPr/>
    </dgm:pt>
    <dgm:pt modelId="{2322A2D4-4145-42C1-ABAB-ACE0D126BF67}" type="pres">
      <dgm:prSet presAssocID="{17B60967-B7AB-4EDD-83C1-5FEF0ED069ED}" presName="bgRect" presStyleLbl="bgShp" presStyleIdx="0" presStyleCnt="4"/>
      <dgm:spPr/>
    </dgm:pt>
    <dgm:pt modelId="{C6F42B97-BB3B-4855-B6DF-95E084FBECBB}" type="pres">
      <dgm:prSet presAssocID="{17B60967-B7AB-4EDD-83C1-5FEF0ED069E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640AEE96-66D5-43D9-9189-D50B45C467D8}" type="pres">
      <dgm:prSet presAssocID="{17B60967-B7AB-4EDD-83C1-5FEF0ED069ED}" presName="spaceRect" presStyleCnt="0"/>
      <dgm:spPr/>
    </dgm:pt>
    <dgm:pt modelId="{550FA3A7-B647-4110-9777-CD8387289BC6}" type="pres">
      <dgm:prSet presAssocID="{17B60967-B7AB-4EDD-83C1-5FEF0ED069ED}" presName="parTx" presStyleLbl="revTx" presStyleIdx="0" presStyleCnt="6">
        <dgm:presLayoutVars>
          <dgm:chMax val="0"/>
          <dgm:chPref val="0"/>
        </dgm:presLayoutVars>
      </dgm:prSet>
      <dgm:spPr/>
    </dgm:pt>
    <dgm:pt modelId="{386C8481-F801-4A07-9DE0-F79D6AAE372A}" type="pres">
      <dgm:prSet presAssocID="{17B60967-B7AB-4EDD-83C1-5FEF0ED069ED}" presName="desTx" presStyleLbl="revTx" presStyleIdx="1" presStyleCnt="6">
        <dgm:presLayoutVars/>
      </dgm:prSet>
      <dgm:spPr/>
    </dgm:pt>
    <dgm:pt modelId="{7D83E614-43FF-41D9-B7E2-D392975BDFB6}" type="pres">
      <dgm:prSet presAssocID="{31888BD2-B938-46FA-9941-829AAF6A8F31}" presName="sibTrans" presStyleCnt="0"/>
      <dgm:spPr/>
    </dgm:pt>
    <dgm:pt modelId="{8B6AC2B2-BE6F-47B8-9374-056837018BD9}" type="pres">
      <dgm:prSet presAssocID="{FA5CA553-68FA-4CBC-8060-B60E1047CF69}" presName="compNode" presStyleCnt="0"/>
      <dgm:spPr/>
    </dgm:pt>
    <dgm:pt modelId="{290ABDAD-9848-45A3-A5E8-E2B8B63DD600}" type="pres">
      <dgm:prSet presAssocID="{FA5CA553-68FA-4CBC-8060-B60E1047CF69}" presName="bgRect" presStyleLbl="bgShp" presStyleIdx="1" presStyleCnt="4"/>
      <dgm:spPr/>
    </dgm:pt>
    <dgm:pt modelId="{A6955CA2-08C1-4F97-9CE3-AA27C34704D3}" type="pres">
      <dgm:prSet presAssocID="{FA5CA553-68FA-4CBC-8060-B60E1047CF6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D2BF9A1E-2BA5-4DF2-A3A5-3C5D4D223D7D}" type="pres">
      <dgm:prSet presAssocID="{FA5CA553-68FA-4CBC-8060-B60E1047CF69}" presName="spaceRect" presStyleCnt="0"/>
      <dgm:spPr/>
    </dgm:pt>
    <dgm:pt modelId="{7700AEE7-D683-42F4-A169-A54E96ECD58A}" type="pres">
      <dgm:prSet presAssocID="{FA5CA553-68FA-4CBC-8060-B60E1047CF69}" presName="parTx" presStyleLbl="revTx" presStyleIdx="2" presStyleCnt="6">
        <dgm:presLayoutVars>
          <dgm:chMax val="0"/>
          <dgm:chPref val="0"/>
        </dgm:presLayoutVars>
      </dgm:prSet>
      <dgm:spPr/>
    </dgm:pt>
    <dgm:pt modelId="{441874EB-DDCF-40F0-BD65-D73110F945F2}" type="pres">
      <dgm:prSet presAssocID="{E7CFC4D2-BB22-4EC3-8987-A58AA805EFBB}" presName="sibTrans" presStyleCnt="0"/>
      <dgm:spPr/>
    </dgm:pt>
    <dgm:pt modelId="{E5D6ADC6-55B9-47F4-9E69-F00D8317765E}" type="pres">
      <dgm:prSet presAssocID="{C12E90F9-AFE8-43DC-ABC5-71B6A163AC82}" presName="compNode" presStyleCnt="0"/>
      <dgm:spPr/>
    </dgm:pt>
    <dgm:pt modelId="{D2A481C1-9EB9-4067-BC92-8A51E5F5AED0}" type="pres">
      <dgm:prSet presAssocID="{C12E90F9-AFE8-43DC-ABC5-71B6A163AC82}" presName="bgRect" presStyleLbl="bgShp" presStyleIdx="2" presStyleCnt="4"/>
      <dgm:spPr/>
    </dgm:pt>
    <dgm:pt modelId="{9B98F470-E698-4103-8010-546DC45EE1E6}" type="pres">
      <dgm:prSet presAssocID="{C12E90F9-AFE8-43DC-ABC5-71B6A163AC8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89B5CA65-6450-49D6-AC28-E66C0BD55BC2}" type="pres">
      <dgm:prSet presAssocID="{C12E90F9-AFE8-43DC-ABC5-71B6A163AC82}" presName="spaceRect" presStyleCnt="0"/>
      <dgm:spPr/>
    </dgm:pt>
    <dgm:pt modelId="{7CA09941-404A-480E-9995-629C2A92D20F}" type="pres">
      <dgm:prSet presAssocID="{C12E90F9-AFE8-43DC-ABC5-71B6A163AC82}" presName="parTx" presStyleLbl="revTx" presStyleIdx="3" presStyleCnt="6">
        <dgm:presLayoutVars>
          <dgm:chMax val="0"/>
          <dgm:chPref val="0"/>
        </dgm:presLayoutVars>
      </dgm:prSet>
      <dgm:spPr/>
    </dgm:pt>
    <dgm:pt modelId="{C1660052-47E2-491D-9B91-12ADBD9E658E}" type="pres">
      <dgm:prSet presAssocID="{1F8AFD5C-6327-4AA7-B0B5-EE99B4AE72D2}" presName="sibTrans" presStyleCnt="0"/>
      <dgm:spPr/>
    </dgm:pt>
    <dgm:pt modelId="{C412F6E2-6D6E-482E-BACD-EE08DEA386BC}" type="pres">
      <dgm:prSet presAssocID="{592E38D8-6B67-4DFD-8D72-061ECCAE26EA}" presName="compNode" presStyleCnt="0"/>
      <dgm:spPr/>
    </dgm:pt>
    <dgm:pt modelId="{528CA202-330E-4B39-8F6C-E98AD1E0C536}" type="pres">
      <dgm:prSet presAssocID="{592E38D8-6B67-4DFD-8D72-061ECCAE26EA}" presName="bgRect" presStyleLbl="bgShp" presStyleIdx="3" presStyleCnt="4"/>
      <dgm:spPr/>
    </dgm:pt>
    <dgm:pt modelId="{EE48E454-25CE-41B5-8616-217517D5FB65}" type="pres">
      <dgm:prSet presAssocID="{592E38D8-6B67-4DFD-8D72-061ECCAE26E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818DDE7A-6E56-4A09-8D1F-CEAC8D86A8FD}" type="pres">
      <dgm:prSet presAssocID="{592E38D8-6B67-4DFD-8D72-061ECCAE26EA}" presName="spaceRect" presStyleCnt="0"/>
      <dgm:spPr/>
    </dgm:pt>
    <dgm:pt modelId="{2C7621B3-D7EB-4DBE-B16B-8EDC233D8D12}" type="pres">
      <dgm:prSet presAssocID="{592E38D8-6B67-4DFD-8D72-061ECCAE26EA}" presName="parTx" presStyleLbl="revTx" presStyleIdx="4" presStyleCnt="6">
        <dgm:presLayoutVars>
          <dgm:chMax val="0"/>
          <dgm:chPref val="0"/>
        </dgm:presLayoutVars>
      </dgm:prSet>
      <dgm:spPr/>
    </dgm:pt>
    <dgm:pt modelId="{8221C30C-9F31-4D5E-B6C9-DB9E35D001C5}" type="pres">
      <dgm:prSet presAssocID="{592E38D8-6B67-4DFD-8D72-061ECCAE26EA}" presName="desTx" presStyleLbl="revTx" presStyleIdx="5" presStyleCnt="6">
        <dgm:presLayoutVars/>
      </dgm:prSet>
      <dgm:spPr/>
    </dgm:pt>
  </dgm:ptLst>
  <dgm:cxnLst>
    <dgm:cxn modelId="{A1D4AF0A-2564-4849-B10B-2ADB1E503A0D}" type="presOf" srcId="{FA5CA553-68FA-4CBC-8060-B60E1047CF69}" destId="{7700AEE7-D683-42F4-A169-A54E96ECD58A}" srcOrd="0" destOrd="0" presId="urn:microsoft.com/office/officeart/2018/2/layout/IconVerticalSolidList"/>
    <dgm:cxn modelId="{A92A6F1C-4B2E-405E-8B22-B2F04C68FBAC}" srcId="{E35077F0-FC56-4CFD-BCFD-2CF1750665CF}" destId="{FA5CA553-68FA-4CBC-8060-B60E1047CF69}" srcOrd="1" destOrd="0" parTransId="{DE5DD500-D261-4A7A-B917-5A13E1E7FCC9}" sibTransId="{E7CFC4D2-BB22-4EC3-8987-A58AA805EFBB}"/>
    <dgm:cxn modelId="{0891751C-03EC-4BB2-879C-9F0A352EE142}" type="presOf" srcId="{26803911-7C30-4098-81EE-1F64BD7E5789}" destId="{386C8481-F801-4A07-9DE0-F79D6AAE372A}" srcOrd="0" destOrd="0" presId="urn:microsoft.com/office/officeart/2018/2/layout/IconVerticalSolidList"/>
    <dgm:cxn modelId="{50B5BE2E-B75A-4189-B445-1C362BAC6B17}" type="presOf" srcId="{592E38D8-6B67-4DFD-8D72-061ECCAE26EA}" destId="{2C7621B3-D7EB-4DBE-B16B-8EDC233D8D12}" srcOrd="0" destOrd="0" presId="urn:microsoft.com/office/officeart/2018/2/layout/IconVerticalSolidList"/>
    <dgm:cxn modelId="{5E441D31-1F0A-4687-A0B3-A7E66194C167}" srcId="{17B60967-B7AB-4EDD-83C1-5FEF0ED069ED}" destId="{26803911-7C30-4098-81EE-1F64BD7E5789}" srcOrd="0" destOrd="0" parTransId="{00E0A2E1-45C1-474E-B6D8-23E3593A0010}" sibTransId="{54FEA2F7-706E-4313-ACB0-A0974E2FE5AC}"/>
    <dgm:cxn modelId="{993FD741-C1C0-40AD-817D-D95AD164D87C}" type="presOf" srcId="{760F3E78-7566-4201-8ED2-27C3093917BC}" destId="{8221C30C-9F31-4D5E-B6C9-DB9E35D001C5}" srcOrd="0" destOrd="0" presId="urn:microsoft.com/office/officeart/2018/2/layout/IconVerticalSolidList"/>
    <dgm:cxn modelId="{0C0E8853-1226-4FDB-AF32-1382EA99C265}" type="presOf" srcId="{E35077F0-FC56-4CFD-BCFD-2CF1750665CF}" destId="{14229DF9-8AB2-4B43-B104-BB9D3A7B9517}" srcOrd="0" destOrd="0" presId="urn:microsoft.com/office/officeart/2018/2/layout/IconVerticalSolidList"/>
    <dgm:cxn modelId="{444ADF53-0363-4D1B-B3C4-AC4058E82C94}" type="presOf" srcId="{C12E90F9-AFE8-43DC-ABC5-71B6A163AC82}" destId="{7CA09941-404A-480E-9995-629C2A92D20F}" srcOrd="0" destOrd="0" presId="urn:microsoft.com/office/officeart/2018/2/layout/IconVerticalSolidList"/>
    <dgm:cxn modelId="{5A983D55-299A-487B-831B-D4D9797E8C57}" type="presOf" srcId="{17B60967-B7AB-4EDD-83C1-5FEF0ED069ED}" destId="{550FA3A7-B647-4110-9777-CD8387289BC6}" srcOrd="0" destOrd="0" presId="urn:microsoft.com/office/officeart/2018/2/layout/IconVerticalSolidList"/>
    <dgm:cxn modelId="{3E64977B-C22C-4323-A9B9-FE6BE5B27305}" srcId="{E35077F0-FC56-4CFD-BCFD-2CF1750665CF}" destId="{C12E90F9-AFE8-43DC-ABC5-71B6A163AC82}" srcOrd="2" destOrd="0" parTransId="{F4277E6D-A496-403D-9781-E374825A6029}" sibTransId="{1F8AFD5C-6327-4AA7-B0B5-EE99B4AE72D2}"/>
    <dgm:cxn modelId="{E524119F-88F4-4C4A-B298-B7CF9E936810}" srcId="{592E38D8-6B67-4DFD-8D72-061ECCAE26EA}" destId="{760F3E78-7566-4201-8ED2-27C3093917BC}" srcOrd="0" destOrd="0" parTransId="{8E52495C-824B-413D-B5E8-BE2BB8B71E56}" sibTransId="{ECCA99EB-620E-4D65-850C-7EB5E0EBF553}"/>
    <dgm:cxn modelId="{773269BB-A862-4A2E-BBD0-08038017E1EB}" srcId="{E35077F0-FC56-4CFD-BCFD-2CF1750665CF}" destId="{17B60967-B7AB-4EDD-83C1-5FEF0ED069ED}" srcOrd="0" destOrd="0" parTransId="{FB956DF7-19D5-4F56-93AB-35541A1F4E1D}" sibTransId="{31888BD2-B938-46FA-9941-829AAF6A8F31}"/>
    <dgm:cxn modelId="{150546DA-DA3A-4978-A372-210E23F4FA6A}" type="presOf" srcId="{AFABE628-ECE6-4683-9489-7317D1A01E3F}" destId="{8221C30C-9F31-4D5E-B6C9-DB9E35D001C5}" srcOrd="0" destOrd="1" presId="urn:microsoft.com/office/officeart/2018/2/layout/IconVerticalSolidList"/>
    <dgm:cxn modelId="{2A7CDCF9-1AAE-4C9E-AD8C-60898FE549CD}" srcId="{592E38D8-6B67-4DFD-8D72-061ECCAE26EA}" destId="{AFABE628-ECE6-4683-9489-7317D1A01E3F}" srcOrd="1" destOrd="0" parTransId="{5DC778D3-F65D-4FDA-9231-F8EFE479FCBE}" sibTransId="{3D98A503-757D-4E68-901C-F5D8FC738488}"/>
    <dgm:cxn modelId="{79FEC9FA-6B7A-4ADA-BE86-9D86CAFEB007}" srcId="{E35077F0-FC56-4CFD-BCFD-2CF1750665CF}" destId="{592E38D8-6B67-4DFD-8D72-061ECCAE26EA}" srcOrd="3" destOrd="0" parTransId="{CAE0C31F-2371-4C75-93C1-79D4CB9714BA}" sibTransId="{FA6EF829-DB5A-4BDC-B5EF-1CD27BB59412}"/>
    <dgm:cxn modelId="{E1127F0C-DCBE-4E64-AB10-638C43C2C327}" type="presParOf" srcId="{14229DF9-8AB2-4B43-B104-BB9D3A7B9517}" destId="{B35DA16C-A2C9-46A7-B961-23056DCEB9A0}" srcOrd="0" destOrd="0" presId="urn:microsoft.com/office/officeart/2018/2/layout/IconVerticalSolidList"/>
    <dgm:cxn modelId="{8731A198-701A-42AA-845B-3144A4D63E10}" type="presParOf" srcId="{B35DA16C-A2C9-46A7-B961-23056DCEB9A0}" destId="{2322A2D4-4145-42C1-ABAB-ACE0D126BF67}" srcOrd="0" destOrd="0" presId="urn:microsoft.com/office/officeart/2018/2/layout/IconVerticalSolidList"/>
    <dgm:cxn modelId="{0EA7B758-FD2C-4F24-8F39-8DD6326EE630}" type="presParOf" srcId="{B35DA16C-A2C9-46A7-B961-23056DCEB9A0}" destId="{C6F42B97-BB3B-4855-B6DF-95E084FBECBB}" srcOrd="1" destOrd="0" presId="urn:microsoft.com/office/officeart/2018/2/layout/IconVerticalSolidList"/>
    <dgm:cxn modelId="{A866A5F4-B304-4946-853A-D138D7E2544A}" type="presParOf" srcId="{B35DA16C-A2C9-46A7-B961-23056DCEB9A0}" destId="{640AEE96-66D5-43D9-9189-D50B45C467D8}" srcOrd="2" destOrd="0" presId="urn:microsoft.com/office/officeart/2018/2/layout/IconVerticalSolidList"/>
    <dgm:cxn modelId="{328AEF07-7BE8-432D-861F-72AB63E9C0B3}" type="presParOf" srcId="{B35DA16C-A2C9-46A7-B961-23056DCEB9A0}" destId="{550FA3A7-B647-4110-9777-CD8387289BC6}" srcOrd="3" destOrd="0" presId="urn:microsoft.com/office/officeart/2018/2/layout/IconVerticalSolidList"/>
    <dgm:cxn modelId="{FD3E6094-A250-4576-B278-5133DFE265A0}" type="presParOf" srcId="{B35DA16C-A2C9-46A7-B961-23056DCEB9A0}" destId="{386C8481-F801-4A07-9DE0-F79D6AAE372A}" srcOrd="4" destOrd="0" presId="urn:microsoft.com/office/officeart/2018/2/layout/IconVerticalSolidList"/>
    <dgm:cxn modelId="{BF9F35A9-C98B-4253-8933-229642D8F8F9}" type="presParOf" srcId="{14229DF9-8AB2-4B43-B104-BB9D3A7B9517}" destId="{7D83E614-43FF-41D9-B7E2-D392975BDFB6}" srcOrd="1" destOrd="0" presId="urn:microsoft.com/office/officeart/2018/2/layout/IconVerticalSolidList"/>
    <dgm:cxn modelId="{CDBC4C39-B114-4D82-9545-8AE06DADC454}" type="presParOf" srcId="{14229DF9-8AB2-4B43-B104-BB9D3A7B9517}" destId="{8B6AC2B2-BE6F-47B8-9374-056837018BD9}" srcOrd="2" destOrd="0" presId="urn:microsoft.com/office/officeart/2018/2/layout/IconVerticalSolidList"/>
    <dgm:cxn modelId="{7A22A2F0-274C-4ED9-AE84-536E5BE16A7E}" type="presParOf" srcId="{8B6AC2B2-BE6F-47B8-9374-056837018BD9}" destId="{290ABDAD-9848-45A3-A5E8-E2B8B63DD600}" srcOrd="0" destOrd="0" presId="urn:microsoft.com/office/officeart/2018/2/layout/IconVerticalSolidList"/>
    <dgm:cxn modelId="{7CF9B4D7-DF99-4FAD-9AE4-5AB4F77607FE}" type="presParOf" srcId="{8B6AC2B2-BE6F-47B8-9374-056837018BD9}" destId="{A6955CA2-08C1-4F97-9CE3-AA27C34704D3}" srcOrd="1" destOrd="0" presId="urn:microsoft.com/office/officeart/2018/2/layout/IconVerticalSolidList"/>
    <dgm:cxn modelId="{BD283554-FD58-4566-8DF9-C07A08792765}" type="presParOf" srcId="{8B6AC2B2-BE6F-47B8-9374-056837018BD9}" destId="{D2BF9A1E-2BA5-4DF2-A3A5-3C5D4D223D7D}" srcOrd="2" destOrd="0" presId="urn:microsoft.com/office/officeart/2018/2/layout/IconVerticalSolidList"/>
    <dgm:cxn modelId="{60FAD437-51D9-4430-B508-28FB572372A5}" type="presParOf" srcId="{8B6AC2B2-BE6F-47B8-9374-056837018BD9}" destId="{7700AEE7-D683-42F4-A169-A54E96ECD58A}" srcOrd="3" destOrd="0" presId="urn:microsoft.com/office/officeart/2018/2/layout/IconVerticalSolidList"/>
    <dgm:cxn modelId="{C36700CC-F2F0-436B-A283-1B86800DF0D0}" type="presParOf" srcId="{14229DF9-8AB2-4B43-B104-BB9D3A7B9517}" destId="{441874EB-DDCF-40F0-BD65-D73110F945F2}" srcOrd="3" destOrd="0" presId="urn:microsoft.com/office/officeart/2018/2/layout/IconVerticalSolidList"/>
    <dgm:cxn modelId="{BDD1F6C3-E1D8-4F73-8B22-5397BF57A895}" type="presParOf" srcId="{14229DF9-8AB2-4B43-B104-BB9D3A7B9517}" destId="{E5D6ADC6-55B9-47F4-9E69-F00D8317765E}" srcOrd="4" destOrd="0" presId="urn:microsoft.com/office/officeart/2018/2/layout/IconVerticalSolidList"/>
    <dgm:cxn modelId="{12D79F41-81FA-46B7-A40D-A357124C04A1}" type="presParOf" srcId="{E5D6ADC6-55B9-47F4-9E69-F00D8317765E}" destId="{D2A481C1-9EB9-4067-BC92-8A51E5F5AED0}" srcOrd="0" destOrd="0" presId="urn:microsoft.com/office/officeart/2018/2/layout/IconVerticalSolidList"/>
    <dgm:cxn modelId="{6CF01484-D42B-497E-8017-85188BEBE837}" type="presParOf" srcId="{E5D6ADC6-55B9-47F4-9E69-F00D8317765E}" destId="{9B98F470-E698-4103-8010-546DC45EE1E6}" srcOrd="1" destOrd="0" presId="urn:microsoft.com/office/officeart/2018/2/layout/IconVerticalSolidList"/>
    <dgm:cxn modelId="{C21610D9-C131-42A7-B5D2-EAA84859C0B1}" type="presParOf" srcId="{E5D6ADC6-55B9-47F4-9E69-F00D8317765E}" destId="{89B5CA65-6450-49D6-AC28-E66C0BD55BC2}" srcOrd="2" destOrd="0" presId="urn:microsoft.com/office/officeart/2018/2/layout/IconVerticalSolidList"/>
    <dgm:cxn modelId="{3B54D286-810A-4DED-9DD8-EC58FBE140EC}" type="presParOf" srcId="{E5D6ADC6-55B9-47F4-9E69-F00D8317765E}" destId="{7CA09941-404A-480E-9995-629C2A92D20F}" srcOrd="3" destOrd="0" presId="urn:microsoft.com/office/officeart/2018/2/layout/IconVerticalSolidList"/>
    <dgm:cxn modelId="{73C49363-5039-417F-8022-E39CA7C69BC5}" type="presParOf" srcId="{14229DF9-8AB2-4B43-B104-BB9D3A7B9517}" destId="{C1660052-47E2-491D-9B91-12ADBD9E658E}" srcOrd="5" destOrd="0" presId="urn:microsoft.com/office/officeart/2018/2/layout/IconVerticalSolidList"/>
    <dgm:cxn modelId="{05097208-410C-49F7-806A-9D1E686E4393}" type="presParOf" srcId="{14229DF9-8AB2-4B43-B104-BB9D3A7B9517}" destId="{C412F6E2-6D6E-482E-BACD-EE08DEA386BC}" srcOrd="6" destOrd="0" presId="urn:microsoft.com/office/officeart/2018/2/layout/IconVerticalSolidList"/>
    <dgm:cxn modelId="{17820930-BF70-4700-8437-9BD811102911}" type="presParOf" srcId="{C412F6E2-6D6E-482E-BACD-EE08DEA386BC}" destId="{528CA202-330E-4B39-8F6C-E98AD1E0C536}" srcOrd="0" destOrd="0" presId="urn:microsoft.com/office/officeart/2018/2/layout/IconVerticalSolidList"/>
    <dgm:cxn modelId="{5B466733-4AEC-4E07-B92A-B23D74B49B78}" type="presParOf" srcId="{C412F6E2-6D6E-482E-BACD-EE08DEA386BC}" destId="{EE48E454-25CE-41B5-8616-217517D5FB65}" srcOrd="1" destOrd="0" presId="urn:microsoft.com/office/officeart/2018/2/layout/IconVerticalSolidList"/>
    <dgm:cxn modelId="{9452A030-FD97-48CB-99F4-2DF5C67B4EAF}" type="presParOf" srcId="{C412F6E2-6D6E-482E-BACD-EE08DEA386BC}" destId="{818DDE7A-6E56-4A09-8D1F-CEAC8D86A8FD}" srcOrd="2" destOrd="0" presId="urn:microsoft.com/office/officeart/2018/2/layout/IconVerticalSolidList"/>
    <dgm:cxn modelId="{B763145B-727F-43ED-851A-CF56C8E25633}" type="presParOf" srcId="{C412F6E2-6D6E-482E-BACD-EE08DEA386BC}" destId="{2C7621B3-D7EB-4DBE-B16B-8EDC233D8D12}" srcOrd="3" destOrd="0" presId="urn:microsoft.com/office/officeart/2018/2/layout/IconVerticalSolidList"/>
    <dgm:cxn modelId="{37964A94-6368-4A68-9EF3-B2D3CBE97432}" type="presParOf" srcId="{C412F6E2-6D6E-482E-BACD-EE08DEA386BC}" destId="{8221C30C-9F31-4D5E-B6C9-DB9E35D001C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CA45AF-E8EF-47B6-A8DA-2DA11CFF066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AFFC9C6-1F94-444D-A0E0-AB6A45A381F5}">
      <dgm:prSet/>
      <dgm:spPr/>
      <dgm:t>
        <a:bodyPr/>
        <a:lstStyle/>
        <a:p>
          <a:r>
            <a:rPr lang="en-US"/>
            <a:t>Log onto </a:t>
          </a:r>
          <a:r>
            <a:rPr lang="en-US" u="sng">
              <a:hlinkClick xmlns:r="http://schemas.openxmlformats.org/officeDocument/2006/relationships" r:id="rId1"/>
            </a:rPr>
            <a:t>https://www.acapt.org/about/our-leadership/consortium/diversity-equity-and-inclusion</a:t>
          </a:r>
          <a:r>
            <a:rPr lang="en-US"/>
            <a:t> and follow the prompts to join the DEI Consortium. </a:t>
          </a:r>
        </a:p>
      </dgm:t>
    </dgm:pt>
    <dgm:pt modelId="{4D3E3E18-A6EF-4F0A-BED4-DDA913368F9F}" type="parTrans" cxnId="{E1231629-CFE0-4159-866E-4226F32DC206}">
      <dgm:prSet/>
      <dgm:spPr/>
      <dgm:t>
        <a:bodyPr/>
        <a:lstStyle/>
        <a:p>
          <a:endParaRPr lang="en-US"/>
        </a:p>
      </dgm:t>
    </dgm:pt>
    <dgm:pt modelId="{B1B342A3-BB4E-45E6-A41F-7B4A068FEF64}" type="sibTrans" cxnId="{E1231629-CFE0-4159-866E-4226F32DC206}">
      <dgm:prSet/>
      <dgm:spPr/>
      <dgm:t>
        <a:bodyPr/>
        <a:lstStyle/>
        <a:p>
          <a:endParaRPr lang="en-US"/>
        </a:p>
      </dgm:t>
    </dgm:pt>
    <dgm:pt modelId="{C1DB2609-73DC-477C-BBED-9DC8543EA852}">
      <dgm:prSet/>
      <dgm:spPr/>
      <dgm:t>
        <a:bodyPr/>
        <a:lstStyle/>
        <a:p>
          <a:r>
            <a:rPr lang="en-US"/>
            <a:t>If your institution is not a member of ACAPT, you are welcome to attend all meetings and gatherings of the DEI Consortium, but you will not have the right and privilege of voting.</a:t>
          </a:r>
        </a:p>
      </dgm:t>
    </dgm:pt>
    <dgm:pt modelId="{A99B09B7-89CE-4235-B2A9-E259BCC27216}" type="parTrans" cxnId="{026100C7-480D-4488-9CBE-F8495A9919BF}">
      <dgm:prSet/>
      <dgm:spPr/>
      <dgm:t>
        <a:bodyPr/>
        <a:lstStyle/>
        <a:p>
          <a:endParaRPr lang="en-US"/>
        </a:p>
      </dgm:t>
    </dgm:pt>
    <dgm:pt modelId="{79C147EB-0082-4F8D-94FA-7D7E8B597B0F}" type="sibTrans" cxnId="{026100C7-480D-4488-9CBE-F8495A9919BF}">
      <dgm:prSet/>
      <dgm:spPr/>
      <dgm:t>
        <a:bodyPr/>
        <a:lstStyle/>
        <a:p>
          <a:endParaRPr lang="en-US"/>
        </a:p>
      </dgm:t>
    </dgm:pt>
    <dgm:pt modelId="{470D34FE-954A-40A7-AC92-38B4EF8793BF}" type="pres">
      <dgm:prSet presAssocID="{76CA45AF-E8EF-47B6-A8DA-2DA11CFF0667}" presName="linear" presStyleCnt="0">
        <dgm:presLayoutVars>
          <dgm:animLvl val="lvl"/>
          <dgm:resizeHandles val="exact"/>
        </dgm:presLayoutVars>
      </dgm:prSet>
      <dgm:spPr/>
    </dgm:pt>
    <dgm:pt modelId="{A5464B21-9DCA-4295-8043-99537DB9147C}" type="pres">
      <dgm:prSet presAssocID="{DAFFC9C6-1F94-444D-A0E0-AB6A45A381F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61B566B-4F3E-48AC-BED6-AF53D58323BD}" type="pres">
      <dgm:prSet presAssocID="{B1B342A3-BB4E-45E6-A41F-7B4A068FEF64}" presName="spacer" presStyleCnt="0"/>
      <dgm:spPr/>
    </dgm:pt>
    <dgm:pt modelId="{613EED53-E5A3-40AD-8140-5D8344AE4BCE}" type="pres">
      <dgm:prSet presAssocID="{C1DB2609-73DC-477C-BBED-9DC8543EA85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1231629-CFE0-4159-866E-4226F32DC206}" srcId="{76CA45AF-E8EF-47B6-A8DA-2DA11CFF0667}" destId="{DAFFC9C6-1F94-444D-A0E0-AB6A45A381F5}" srcOrd="0" destOrd="0" parTransId="{4D3E3E18-A6EF-4F0A-BED4-DDA913368F9F}" sibTransId="{B1B342A3-BB4E-45E6-A41F-7B4A068FEF64}"/>
    <dgm:cxn modelId="{EAD99660-4F46-4DB0-A2D6-CE0D04B58DBF}" type="presOf" srcId="{C1DB2609-73DC-477C-BBED-9DC8543EA852}" destId="{613EED53-E5A3-40AD-8140-5D8344AE4BCE}" srcOrd="0" destOrd="0" presId="urn:microsoft.com/office/officeart/2005/8/layout/vList2"/>
    <dgm:cxn modelId="{24BDF5B0-8837-4C3C-AF33-EF5C14508C46}" type="presOf" srcId="{76CA45AF-E8EF-47B6-A8DA-2DA11CFF0667}" destId="{470D34FE-954A-40A7-AC92-38B4EF8793BF}" srcOrd="0" destOrd="0" presId="urn:microsoft.com/office/officeart/2005/8/layout/vList2"/>
    <dgm:cxn modelId="{026100C7-480D-4488-9CBE-F8495A9919BF}" srcId="{76CA45AF-E8EF-47B6-A8DA-2DA11CFF0667}" destId="{C1DB2609-73DC-477C-BBED-9DC8543EA852}" srcOrd="1" destOrd="0" parTransId="{A99B09B7-89CE-4235-B2A9-E259BCC27216}" sibTransId="{79C147EB-0082-4F8D-94FA-7D7E8B597B0F}"/>
    <dgm:cxn modelId="{CF873CCD-4F9B-47C2-B803-6C8D03571BD0}" type="presOf" srcId="{DAFFC9C6-1F94-444D-A0E0-AB6A45A381F5}" destId="{A5464B21-9DCA-4295-8043-99537DB9147C}" srcOrd="0" destOrd="0" presId="urn:microsoft.com/office/officeart/2005/8/layout/vList2"/>
    <dgm:cxn modelId="{7F941BF9-516A-4F25-AAD3-25B9487346CA}" type="presParOf" srcId="{470D34FE-954A-40A7-AC92-38B4EF8793BF}" destId="{A5464B21-9DCA-4295-8043-99537DB9147C}" srcOrd="0" destOrd="0" presId="urn:microsoft.com/office/officeart/2005/8/layout/vList2"/>
    <dgm:cxn modelId="{C50A280C-0F9C-44C4-8F30-886DD14308DC}" type="presParOf" srcId="{470D34FE-954A-40A7-AC92-38B4EF8793BF}" destId="{A61B566B-4F3E-48AC-BED6-AF53D58323BD}" srcOrd="1" destOrd="0" presId="urn:microsoft.com/office/officeart/2005/8/layout/vList2"/>
    <dgm:cxn modelId="{5EF84A48-1B93-4B11-8130-524A0BEB198C}" type="presParOf" srcId="{470D34FE-954A-40A7-AC92-38B4EF8793BF}" destId="{613EED53-E5A3-40AD-8140-5D8344AE4BC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8C8D62-55DC-46FA-8B7B-E5E0E7B33581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70FDAA8-2C71-477F-8A63-14B3C0968C2B}">
      <dgm:prSet/>
      <dgm:spPr/>
      <dgm:t>
        <a:bodyPr/>
        <a:lstStyle/>
        <a:p>
          <a:r>
            <a:rPr lang="en-US"/>
            <a:t>Next Steps</a:t>
          </a:r>
        </a:p>
      </dgm:t>
    </dgm:pt>
    <dgm:pt modelId="{437CF41F-FE0A-4DFE-A61E-827E4D149C16}" type="parTrans" cxnId="{824BB70D-B410-4B02-BE0F-D325A6910F81}">
      <dgm:prSet/>
      <dgm:spPr/>
      <dgm:t>
        <a:bodyPr/>
        <a:lstStyle/>
        <a:p>
          <a:endParaRPr lang="en-US"/>
        </a:p>
      </dgm:t>
    </dgm:pt>
    <dgm:pt modelId="{5CA5B1E0-2C04-4D7E-AE0D-9BDA7A101B46}" type="sibTrans" cxnId="{824BB70D-B410-4B02-BE0F-D325A6910F81}">
      <dgm:prSet/>
      <dgm:spPr/>
      <dgm:t>
        <a:bodyPr/>
        <a:lstStyle/>
        <a:p>
          <a:endParaRPr lang="en-US"/>
        </a:p>
      </dgm:t>
    </dgm:pt>
    <dgm:pt modelId="{D50AFDB5-93A0-43BD-A003-C04ADAF49FC2}">
      <dgm:prSet/>
      <dgm:spPr/>
      <dgm:t>
        <a:bodyPr/>
        <a:lstStyle/>
        <a:p>
          <a:r>
            <a:rPr lang="en-US" dirty="0"/>
            <a:t>Committee Formation</a:t>
          </a:r>
        </a:p>
      </dgm:t>
    </dgm:pt>
    <dgm:pt modelId="{440BE1B2-985B-4084-9C27-7F790E6B325A}" type="parTrans" cxnId="{423E06A6-8CFC-4A15-861D-7F12A7965A46}">
      <dgm:prSet/>
      <dgm:spPr/>
      <dgm:t>
        <a:bodyPr/>
        <a:lstStyle/>
        <a:p>
          <a:endParaRPr lang="en-US"/>
        </a:p>
      </dgm:t>
    </dgm:pt>
    <dgm:pt modelId="{35A37F64-248B-4EFD-AD33-F2F5A0853922}" type="sibTrans" cxnId="{423E06A6-8CFC-4A15-861D-7F12A7965A46}">
      <dgm:prSet/>
      <dgm:spPr/>
      <dgm:t>
        <a:bodyPr/>
        <a:lstStyle/>
        <a:p>
          <a:endParaRPr lang="en-US"/>
        </a:p>
      </dgm:t>
    </dgm:pt>
    <dgm:pt modelId="{F5A7F162-7AB7-4309-98A9-F2D04C980241}">
      <dgm:prSet/>
      <dgm:spPr/>
      <dgm:t>
        <a:bodyPr/>
        <a:lstStyle/>
        <a:p>
          <a:r>
            <a:rPr lang="en-US" dirty="0"/>
            <a:t>Suggestions for the DEI Consortium? </a:t>
          </a:r>
        </a:p>
      </dgm:t>
    </dgm:pt>
    <dgm:pt modelId="{2D0AC495-3697-41A9-9F43-22BC8AD99113}" type="parTrans" cxnId="{3F09D722-E729-466C-BEF5-AD7D6A969534}">
      <dgm:prSet/>
      <dgm:spPr/>
      <dgm:t>
        <a:bodyPr/>
        <a:lstStyle/>
        <a:p>
          <a:endParaRPr lang="en-US"/>
        </a:p>
      </dgm:t>
    </dgm:pt>
    <dgm:pt modelId="{F1B570D4-041F-4557-97C9-57477A621BF2}" type="sibTrans" cxnId="{3F09D722-E729-466C-BEF5-AD7D6A969534}">
      <dgm:prSet/>
      <dgm:spPr/>
      <dgm:t>
        <a:bodyPr/>
        <a:lstStyle/>
        <a:p>
          <a:endParaRPr lang="en-US"/>
        </a:p>
      </dgm:t>
    </dgm:pt>
    <dgm:pt modelId="{223BB54A-2DDD-4BEA-B267-A1AD0CBAB42F}">
      <dgm:prSet/>
      <dgm:spPr/>
      <dgm:t>
        <a:bodyPr/>
        <a:lstStyle/>
        <a:p>
          <a:r>
            <a:rPr lang="en-US" dirty="0"/>
            <a:t>Promote DEI membership</a:t>
          </a:r>
        </a:p>
      </dgm:t>
    </dgm:pt>
    <dgm:pt modelId="{19D55122-ADBA-4F37-86AE-04951B061BEC}" type="parTrans" cxnId="{84066552-CA6B-4B47-B031-B5D3A4770ED6}">
      <dgm:prSet/>
      <dgm:spPr/>
      <dgm:t>
        <a:bodyPr/>
        <a:lstStyle/>
        <a:p>
          <a:endParaRPr lang="en-US"/>
        </a:p>
      </dgm:t>
    </dgm:pt>
    <dgm:pt modelId="{30D9FFE1-3BA6-4AAB-818C-E1367887C8B8}" type="sibTrans" cxnId="{84066552-CA6B-4B47-B031-B5D3A4770ED6}">
      <dgm:prSet/>
      <dgm:spPr/>
      <dgm:t>
        <a:bodyPr/>
        <a:lstStyle/>
        <a:p>
          <a:endParaRPr lang="en-US"/>
        </a:p>
      </dgm:t>
    </dgm:pt>
    <dgm:pt modelId="{D261C04C-09EA-4D73-9F1A-F16BDAAA0A43}">
      <dgm:prSet/>
      <dgm:spPr/>
      <dgm:t>
        <a:bodyPr/>
        <a:lstStyle/>
        <a:p>
          <a:r>
            <a:rPr lang="en-US" dirty="0"/>
            <a:t>Submit calls for nominations 2020</a:t>
          </a:r>
        </a:p>
      </dgm:t>
    </dgm:pt>
    <dgm:pt modelId="{672D1360-C70E-4E41-A74B-E860BBD0F3C3}" type="parTrans" cxnId="{5CEB342C-0A2D-40E0-A0CD-08296698FC3B}">
      <dgm:prSet/>
      <dgm:spPr/>
      <dgm:t>
        <a:bodyPr/>
        <a:lstStyle/>
        <a:p>
          <a:endParaRPr lang="en-US"/>
        </a:p>
      </dgm:t>
    </dgm:pt>
    <dgm:pt modelId="{7778EE1B-D3D8-4A13-AF26-58E975F8B24F}" type="sibTrans" cxnId="{5CEB342C-0A2D-40E0-A0CD-08296698FC3B}">
      <dgm:prSet/>
      <dgm:spPr/>
      <dgm:t>
        <a:bodyPr/>
        <a:lstStyle/>
        <a:p>
          <a:endParaRPr lang="en-US"/>
        </a:p>
      </dgm:t>
    </dgm:pt>
    <dgm:pt modelId="{C2931D2A-1FC0-4C91-915B-79AC203F0AF5}">
      <dgm:prSet/>
      <dgm:spPr/>
      <dgm:t>
        <a:bodyPr/>
        <a:lstStyle/>
        <a:p>
          <a:r>
            <a:rPr lang="en-US" dirty="0"/>
            <a:t>Education Proposals and/or Posters for ELC 2020 and CSM 2021 and other professional conferences related to DEI initiatives</a:t>
          </a:r>
        </a:p>
      </dgm:t>
    </dgm:pt>
    <dgm:pt modelId="{3C2C6AF1-8AE0-4AC8-88FE-B1FA1C240D55}" type="parTrans" cxnId="{50A7B832-A56D-447D-A878-AF80B422C6D2}">
      <dgm:prSet/>
      <dgm:spPr/>
      <dgm:t>
        <a:bodyPr/>
        <a:lstStyle/>
        <a:p>
          <a:endParaRPr lang="en-US"/>
        </a:p>
      </dgm:t>
    </dgm:pt>
    <dgm:pt modelId="{1A102679-80AE-4CCC-8984-B3A8C2CA7B1F}" type="sibTrans" cxnId="{50A7B832-A56D-447D-A878-AF80B422C6D2}">
      <dgm:prSet/>
      <dgm:spPr/>
      <dgm:t>
        <a:bodyPr/>
        <a:lstStyle/>
        <a:p>
          <a:endParaRPr lang="en-US"/>
        </a:p>
      </dgm:t>
    </dgm:pt>
    <dgm:pt modelId="{0EE6B2FD-7458-49F2-8B4F-04446D19F9A0}">
      <dgm:prSet/>
      <dgm:spPr/>
      <dgm:t>
        <a:bodyPr/>
        <a:lstStyle/>
        <a:p>
          <a:r>
            <a:rPr lang="en-US" dirty="0"/>
            <a:t>Annual survey of DEI member achievements and challenges</a:t>
          </a:r>
        </a:p>
      </dgm:t>
    </dgm:pt>
    <dgm:pt modelId="{D4119CD6-E5C5-4AEE-B98D-E9F78A4669CD}" type="parTrans" cxnId="{1CF624AF-FD72-4AA2-88FA-46EF33F108DB}">
      <dgm:prSet/>
      <dgm:spPr/>
      <dgm:t>
        <a:bodyPr/>
        <a:lstStyle/>
        <a:p>
          <a:endParaRPr lang="en-US"/>
        </a:p>
      </dgm:t>
    </dgm:pt>
    <dgm:pt modelId="{68174230-B78B-4206-90CC-78B5BBCFF92F}" type="sibTrans" cxnId="{1CF624AF-FD72-4AA2-88FA-46EF33F108DB}">
      <dgm:prSet/>
      <dgm:spPr/>
      <dgm:t>
        <a:bodyPr/>
        <a:lstStyle/>
        <a:p>
          <a:endParaRPr lang="en-US"/>
        </a:p>
      </dgm:t>
    </dgm:pt>
    <dgm:pt modelId="{BB7DF7A5-2715-4B35-A65B-988FC60D5833}">
      <dgm:prSet/>
      <dgm:spPr/>
      <dgm:t>
        <a:bodyPr/>
        <a:lstStyle/>
        <a:p>
          <a:r>
            <a:rPr lang="en-US" dirty="0"/>
            <a:t>Mentorship</a:t>
          </a:r>
        </a:p>
      </dgm:t>
    </dgm:pt>
    <dgm:pt modelId="{72ACA870-2DD9-4EC9-9CBC-395755C5EE9D}" type="parTrans" cxnId="{D224244F-79DD-49BD-8D4B-18BD75AE38E4}">
      <dgm:prSet/>
      <dgm:spPr/>
      <dgm:t>
        <a:bodyPr/>
        <a:lstStyle/>
        <a:p>
          <a:endParaRPr lang="en-US"/>
        </a:p>
      </dgm:t>
    </dgm:pt>
    <dgm:pt modelId="{95BBD46D-F5B0-474D-8F44-9AF9CF9509B7}" type="sibTrans" cxnId="{D224244F-79DD-49BD-8D4B-18BD75AE38E4}">
      <dgm:prSet/>
      <dgm:spPr/>
      <dgm:t>
        <a:bodyPr/>
        <a:lstStyle/>
        <a:p>
          <a:endParaRPr lang="en-US"/>
        </a:p>
      </dgm:t>
    </dgm:pt>
    <dgm:pt modelId="{9E3BDB5B-F2CB-4082-8ADF-1CEC8CB32A7D}">
      <dgm:prSet/>
      <dgm:spPr/>
      <dgm:t>
        <a:bodyPr/>
        <a:lstStyle/>
        <a:p>
          <a:r>
            <a:rPr lang="en-US" dirty="0"/>
            <a:t>Programming</a:t>
          </a:r>
        </a:p>
      </dgm:t>
    </dgm:pt>
    <dgm:pt modelId="{DF0C98D6-49E5-4A59-BE34-B83D31B9F82C}" type="parTrans" cxnId="{DEC58E53-2ACE-43EB-9D38-092E665B68C4}">
      <dgm:prSet/>
      <dgm:spPr/>
      <dgm:t>
        <a:bodyPr/>
        <a:lstStyle/>
        <a:p>
          <a:endParaRPr lang="en-US"/>
        </a:p>
      </dgm:t>
    </dgm:pt>
    <dgm:pt modelId="{612DD4A8-098B-4C0F-ACD2-8AF980FBEFA8}" type="sibTrans" cxnId="{DEC58E53-2ACE-43EB-9D38-092E665B68C4}">
      <dgm:prSet/>
      <dgm:spPr/>
      <dgm:t>
        <a:bodyPr/>
        <a:lstStyle/>
        <a:p>
          <a:endParaRPr lang="en-US"/>
        </a:p>
      </dgm:t>
    </dgm:pt>
    <dgm:pt modelId="{92A19C3A-818A-4A64-B122-6BF16162384E}">
      <dgm:prSet/>
      <dgm:spPr/>
      <dgm:t>
        <a:bodyPr/>
        <a:lstStyle/>
        <a:p>
          <a:r>
            <a:rPr lang="en-US" dirty="0"/>
            <a:t>Other?</a:t>
          </a:r>
        </a:p>
      </dgm:t>
    </dgm:pt>
    <dgm:pt modelId="{A6A6EA09-DCE2-4FE9-926F-0DCA125377AE}" type="parTrans" cxnId="{3515D074-5D28-4F32-B51B-D21EDC7B5CE8}">
      <dgm:prSet/>
      <dgm:spPr/>
      <dgm:t>
        <a:bodyPr/>
        <a:lstStyle/>
        <a:p>
          <a:endParaRPr lang="en-US"/>
        </a:p>
      </dgm:t>
    </dgm:pt>
    <dgm:pt modelId="{54987F6B-5811-4870-BD33-3295D5C260DA}" type="sibTrans" cxnId="{3515D074-5D28-4F32-B51B-D21EDC7B5CE8}">
      <dgm:prSet/>
      <dgm:spPr/>
      <dgm:t>
        <a:bodyPr/>
        <a:lstStyle/>
        <a:p>
          <a:endParaRPr lang="en-US"/>
        </a:p>
      </dgm:t>
    </dgm:pt>
    <dgm:pt modelId="{942A56FF-A9DF-4A0C-B30E-56797E7EE345}" type="pres">
      <dgm:prSet presAssocID="{D58C8D62-55DC-46FA-8B7B-E5E0E7B33581}" presName="linear" presStyleCnt="0">
        <dgm:presLayoutVars>
          <dgm:animLvl val="lvl"/>
          <dgm:resizeHandles val="exact"/>
        </dgm:presLayoutVars>
      </dgm:prSet>
      <dgm:spPr/>
    </dgm:pt>
    <dgm:pt modelId="{1A816584-2CE6-45AB-BC8F-C5418F3163FD}" type="pres">
      <dgm:prSet presAssocID="{770FDAA8-2C71-477F-8A63-14B3C0968C2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F04637-58F3-4C05-95DE-9545B5DC64C1}" type="pres">
      <dgm:prSet presAssocID="{770FDAA8-2C71-477F-8A63-14B3C0968C2B}" presName="childText" presStyleLbl="revTx" presStyleIdx="0" presStyleCnt="1">
        <dgm:presLayoutVars>
          <dgm:bulletEnabled val="1"/>
        </dgm:presLayoutVars>
      </dgm:prSet>
      <dgm:spPr/>
    </dgm:pt>
    <dgm:pt modelId="{8DEB6C4A-38B1-4F8E-84F9-59BF3BCF9B0A}" type="pres">
      <dgm:prSet presAssocID="{F5A7F162-7AB7-4309-98A9-F2D04C98024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C3C1E00-5DF3-4394-AED2-FA89910F50BD}" type="presOf" srcId="{C2931D2A-1FC0-4C91-915B-79AC203F0AF5}" destId="{F2F04637-58F3-4C05-95DE-9545B5DC64C1}" srcOrd="0" destOrd="2" presId="urn:microsoft.com/office/officeart/2005/8/layout/vList2"/>
    <dgm:cxn modelId="{3B138B04-0836-4961-BC33-A5F59DEC83C2}" type="presOf" srcId="{770FDAA8-2C71-477F-8A63-14B3C0968C2B}" destId="{1A816584-2CE6-45AB-BC8F-C5418F3163FD}" srcOrd="0" destOrd="0" presId="urn:microsoft.com/office/officeart/2005/8/layout/vList2"/>
    <dgm:cxn modelId="{824BB70D-B410-4B02-BE0F-D325A6910F81}" srcId="{D58C8D62-55DC-46FA-8B7B-E5E0E7B33581}" destId="{770FDAA8-2C71-477F-8A63-14B3C0968C2B}" srcOrd="0" destOrd="0" parTransId="{437CF41F-FE0A-4DFE-A61E-827E4D149C16}" sibTransId="{5CA5B1E0-2C04-4D7E-AE0D-9BDA7A101B46}"/>
    <dgm:cxn modelId="{A5D9CF0D-BF32-4EAD-A18E-9A7275F61209}" type="presOf" srcId="{92A19C3A-818A-4A64-B122-6BF16162384E}" destId="{F2F04637-58F3-4C05-95DE-9545B5DC64C1}" srcOrd="0" destOrd="7" presId="urn:microsoft.com/office/officeart/2005/8/layout/vList2"/>
    <dgm:cxn modelId="{5A74A318-D478-4F73-945C-303AC025B93D}" type="presOf" srcId="{D261C04C-09EA-4D73-9F1A-F16BDAAA0A43}" destId="{F2F04637-58F3-4C05-95DE-9545B5DC64C1}" srcOrd="0" destOrd="1" presId="urn:microsoft.com/office/officeart/2005/8/layout/vList2"/>
    <dgm:cxn modelId="{3F09D722-E729-466C-BEF5-AD7D6A969534}" srcId="{D58C8D62-55DC-46FA-8B7B-E5E0E7B33581}" destId="{F5A7F162-7AB7-4309-98A9-F2D04C980241}" srcOrd="1" destOrd="0" parTransId="{2D0AC495-3697-41A9-9F43-22BC8AD99113}" sibTransId="{F1B570D4-041F-4557-97C9-57477A621BF2}"/>
    <dgm:cxn modelId="{5CEB342C-0A2D-40E0-A0CD-08296698FC3B}" srcId="{770FDAA8-2C71-477F-8A63-14B3C0968C2B}" destId="{D261C04C-09EA-4D73-9F1A-F16BDAAA0A43}" srcOrd="1" destOrd="0" parTransId="{672D1360-C70E-4E41-A74B-E860BBD0F3C3}" sibTransId="{7778EE1B-D3D8-4A13-AF26-58E975F8B24F}"/>
    <dgm:cxn modelId="{50A7B832-A56D-447D-A878-AF80B422C6D2}" srcId="{770FDAA8-2C71-477F-8A63-14B3C0968C2B}" destId="{C2931D2A-1FC0-4C91-915B-79AC203F0AF5}" srcOrd="2" destOrd="0" parTransId="{3C2C6AF1-8AE0-4AC8-88FE-B1FA1C240D55}" sibTransId="{1A102679-80AE-4CCC-8984-B3A8C2CA7B1F}"/>
    <dgm:cxn modelId="{D5436044-F0B7-4639-945C-5C2435A2EE0D}" type="presOf" srcId="{223BB54A-2DDD-4BEA-B267-A1AD0CBAB42F}" destId="{F2F04637-58F3-4C05-95DE-9545B5DC64C1}" srcOrd="0" destOrd="0" presId="urn:microsoft.com/office/officeart/2005/8/layout/vList2"/>
    <dgm:cxn modelId="{724DF165-BE27-4490-A45C-749586B0354C}" type="presOf" srcId="{D50AFDB5-93A0-43BD-A003-C04ADAF49FC2}" destId="{F2F04637-58F3-4C05-95DE-9545B5DC64C1}" srcOrd="0" destOrd="4" presId="urn:microsoft.com/office/officeart/2005/8/layout/vList2"/>
    <dgm:cxn modelId="{D224244F-79DD-49BD-8D4B-18BD75AE38E4}" srcId="{D50AFDB5-93A0-43BD-A003-C04ADAF49FC2}" destId="{BB7DF7A5-2715-4B35-A65B-988FC60D5833}" srcOrd="0" destOrd="0" parTransId="{72ACA870-2DD9-4EC9-9CBC-395755C5EE9D}" sibTransId="{95BBD46D-F5B0-474D-8F44-9AF9CF9509B7}"/>
    <dgm:cxn modelId="{D135DE70-B78E-4DD2-80E3-183CCDC4ABCB}" type="presOf" srcId="{F5A7F162-7AB7-4309-98A9-F2D04C980241}" destId="{8DEB6C4A-38B1-4F8E-84F9-59BF3BCF9B0A}" srcOrd="0" destOrd="0" presId="urn:microsoft.com/office/officeart/2005/8/layout/vList2"/>
    <dgm:cxn modelId="{84066552-CA6B-4B47-B031-B5D3A4770ED6}" srcId="{770FDAA8-2C71-477F-8A63-14B3C0968C2B}" destId="{223BB54A-2DDD-4BEA-B267-A1AD0CBAB42F}" srcOrd="0" destOrd="0" parTransId="{19D55122-ADBA-4F37-86AE-04951B061BEC}" sibTransId="{30D9FFE1-3BA6-4AAB-818C-E1367887C8B8}"/>
    <dgm:cxn modelId="{DEC58E53-2ACE-43EB-9D38-092E665B68C4}" srcId="{D50AFDB5-93A0-43BD-A003-C04ADAF49FC2}" destId="{9E3BDB5B-F2CB-4082-8ADF-1CEC8CB32A7D}" srcOrd="1" destOrd="0" parTransId="{DF0C98D6-49E5-4A59-BE34-B83D31B9F82C}" sibTransId="{612DD4A8-098B-4C0F-ACD2-8AF980FBEFA8}"/>
    <dgm:cxn modelId="{3515D074-5D28-4F32-B51B-D21EDC7B5CE8}" srcId="{D50AFDB5-93A0-43BD-A003-C04ADAF49FC2}" destId="{92A19C3A-818A-4A64-B122-6BF16162384E}" srcOrd="2" destOrd="0" parTransId="{A6A6EA09-DCE2-4FE9-926F-0DCA125377AE}" sibTransId="{54987F6B-5811-4870-BD33-3295D5C260DA}"/>
    <dgm:cxn modelId="{5C7AF88F-CD89-47C9-81B8-A5AAB38EAD7F}" type="presOf" srcId="{D58C8D62-55DC-46FA-8B7B-E5E0E7B33581}" destId="{942A56FF-A9DF-4A0C-B30E-56797E7EE345}" srcOrd="0" destOrd="0" presId="urn:microsoft.com/office/officeart/2005/8/layout/vList2"/>
    <dgm:cxn modelId="{423E06A6-8CFC-4A15-861D-7F12A7965A46}" srcId="{770FDAA8-2C71-477F-8A63-14B3C0968C2B}" destId="{D50AFDB5-93A0-43BD-A003-C04ADAF49FC2}" srcOrd="4" destOrd="0" parTransId="{440BE1B2-985B-4084-9C27-7F790E6B325A}" sibTransId="{35A37F64-248B-4EFD-AD33-F2F5A0853922}"/>
    <dgm:cxn modelId="{1CF624AF-FD72-4AA2-88FA-46EF33F108DB}" srcId="{770FDAA8-2C71-477F-8A63-14B3C0968C2B}" destId="{0EE6B2FD-7458-49F2-8B4F-04446D19F9A0}" srcOrd="3" destOrd="0" parTransId="{D4119CD6-E5C5-4AEE-B98D-E9F78A4669CD}" sibTransId="{68174230-B78B-4206-90CC-78B5BBCFF92F}"/>
    <dgm:cxn modelId="{D25785B7-0625-4848-9B8D-9692D3E6C1A3}" type="presOf" srcId="{9E3BDB5B-F2CB-4082-8ADF-1CEC8CB32A7D}" destId="{F2F04637-58F3-4C05-95DE-9545B5DC64C1}" srcOrd="0" destOrd="6" presId="urn:microsoft.com/office/officeart/2005/8/layout/vList2"/>
    <dgm:cxn modelId="{BAA00FC2-2198-4A48-B9C2-C82DFCEADA41}" type="presOf" srcId="{BB7DF7A5-2715-4B35-A65B-988FC60D5833}" destId="{F2F04637-58F3-4C05-95DE-9545B5DC64C1}" srcOrd="0" destOrd="5" presId="urn:microsoft.com/office/officeart/2005/8/layout/vList2"/>
    <dgm:cxn modelId="{6423EFF6-3AE7-4E25-BE31-6CBD55017A07}" type="presOf" srcId="{0EE6B2FD-7458-49F2-8B4F-04446D19F9A0}" destId="{F2F04637-58F3-4C05-95DE-9545B5DC64C1}" srcOrd="0" destOrd="3" presId="urn:microsoft.com/office/officeart/2005/8/layout/vList2"/>
    <dgm:cxn modelId="{DA7A98C7-4662-4D2E-8209-8636D60606AA}" type="presParOf" srcId="{942A56FF-A9DF-4A0C-B30E-56797E7EE345}" destId="{1A816584-2CE6-45AB-BC8F-C5418F3163FD}" srcOrd="0" destOrd="0" presId="urn:microsoft.com/office/officeart/2005/8/layout/vList2"/>
    <dgm:cxn modelId="{300B1856-9487-40EF-9E1F-89D4B7D7DC2E}" type="presParOf" srcId="{942A56FF-A9DF-4A0C-B30E-56797E7EE345}" destId="{F2F04637-58F3-4C05-95DE-9545B5DC64C1}" srcOrd="1" destOrd="0" presId="urn:microsoft.com/office/officeart/2005/8/layout/vList2"/>
    <dgm:cxn modelId="{A7CC7481-6391-463E-9DBA-7103AFDAC44C}" type="presParOf" srcId="{942A56FF-A9DF-4A0C-B30E-56797E7EE345}" destId="{8DEB6C4A-38B1-4F8E-84F9-59BF3BCF9B0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8945AA-5841-4436-9624-0591C58E2F8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134FAA7-EE4D-46A0-85E9-A5F7F94339CE}">
      <dgm:prSet/>
      <dgm:spPr/>
      <dgm:t>
        <a:bodyPr/>
        <a:lstStyle/>
        <a:p>
          <a:r>
            <a:rPr lang="en-US" b="1"/>
            <a:t>QUESTIONS?</a:t>
          </a:r>
          <a:endParaRPr lang="en-US"/>
        </a:p>
      </dgm:t>
    </dgm:pt>
    <dgm:pt modelId="{CDEB88B8-4758-495F-90FF-900839F0B00A}" type="parTrans" cxnId="{9623E399-5F45-4256-A8CA-0C95531FF33C}">
      <dgm:prSet/>
      <dgm:spPr/>
      <dgm:t>
        <a:bodyPr/>
        <a:lstStyle/>
        <a:p>
          <a:endParaRPr lang="en-US"/>
        </a:p>
      </dgm:t>
    </dgm:pt>
    <dgm:pt modelId="{B4354161-247A-409C-8B6A-FDDEFA4F222E}" type="sibTrans" cxnId="{9623E399-5F45-4256-A8CA-0C95531FF33C}">
      <dgm:prSet/>
      <dgm:spPr/>
      <dgm:t>
        <a:bodyPr/>
        <a:lstStyle/>
        <a:p>
          <a:endParaRPr lang="en-US"/>
        </a:p>
      </dgm:t>
    </dgm:pt>
    <dgm:pt modelId="{8F7D5024-8660-4639-8E3C-7738E6C8DADB}">
      <dgm:prSet/>
      <dgm:spPr/>
      <dgm:t>
        <a:bodyPr/>
        <a:lstStyle/>
        <a:p>
          <a:r>
            <a:rPr lang="en-US" b="1"/>
            <a:t>COMMENTS?</a:t>
          </a:r>
          <a:endParaRPr lang="en-US"/>
        </a:p>
      </dgm:t>
    </dgm:pt>
    <dgm:pt modelId="{FBD6222F-E63D-4585-A564-6F315E5FF360}" type="parTrans" cxnId="{5E0FD20A-4B61-47CE-9828-B317BEF13772}">
      <dgm:prSet/>
      <dgm:spPr/>
      <dgm:t>
        <a:bodyPr/>
        <a:lstStyle/>
        <a:p>
          <a:endParaRPr lang="en-US"/>
        </a:p>
      </dgm:t>
    </dgm:pt>
    <dgm:pt modelId="{505133AA-BFA5-4AAA-917F-4FDCAF1FAD22}" type="sibTrans" cxnId="{5E0FD20A-4B61-47CE-9828-B317BEF13772}">
      <dgm:prSet/>
      <dgm:spPr/>
      <dgm:t>
        <a:bodyPr/>
        <a:lstStyle/>
        <a:p>
          <a:endParaRPr lang="en-US"/>
        </a:p>
      </dgm:t>
    </dgm:pt>
    <dgm:pt modelId="{37AFE6D5-06BC-4720-A8B6-5AF748F55BF4}">
      <dgm:prSet/>
      <dgm:spPr/>
      <dgm:t>
        <a:bodyPr/>
        <a:lstStyle/>
        <a:p>
          <a:r>
            <a:rPr lang="en-US" b="1"/>
            <a:t>CONCERNS?</a:t>
          </a:r>
          <a:endParaRPr lang="en-US"/>
        </a:p>
      </dgm:t>
    </dgm:pt>
    <dgm:pt modelId="{68A2829F-4C33-4C1B-83AB-3EB14C2600F7}" type="parTrans" cxnId="{6A3D7974-D564-4746-BB59-8FDC2E03B965}">
      <dgm:prSet/>
      <dgm:spPr/>
      <dgm:t>
        <a:bodyPr/>
        <a:lstStyle/>
        <a:p>
          <a:endParaRPr lang="en-US"/>
        </a:p>
      </dgm:t>
    </dgm:pt>
    <dgm:pt modelId="{59640E3E-4014-421C-A0A5-F1AD65CE5308}" type="sibTrans" cxnId="{6A3D7974-D564-4746-BB59-8FDC2E03B965}">
      <dgm:prSet/>
      <dgm:spPr/>
      <dgm:t>
        <a:bodyPr/>
        <a:lstStyle/>
        <a:p>
          <a:endParaRPr lang="en-US"/>
        </a:p>
      </dgm:t>
    </dgm:pt>
    <dgm:pt modelId="{E5A56E89-7875-420A-A4D2-F008CB24458D}" type="pres">
      <dgm:prSet presAssocID="{1C8945AA-5841-4436-9624-0591C58E2F88}" presName="linear" presStyleCnt="0">
        <dgm:presLayoutVars>
          <dgm:animLvl val="lvl"/>
          <dgm:resizeHandles val="exact"/>
        </dgm:presLayoutVars>
      </dgm:prSet>
      <dgm:spPr/>
    </dgm:pt>
    <dgm:pt modelId="{BAA9A5A4-34C1-4E0D-9A64-0C889431337D}" type="pres">
      <dgm:prSet presAssocID="{B134FAA7-EE4D-46A0-85E9-A5F7F94339C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777AE7-B1A6-4551-B75E-B30C3F996757}" type="pres">
      <dgm:prSet presAssocID="{B4354161-247A-409C-8B6A-FDDEFA4F222E}" presName="spacer" presStyleCnt="0"/>
      <dgm:spPr/>
    </dgm:pt>
    <dgm:pt modelId="{4DE76812-2B10-434F-AAE6-E2B8C2F1AA37}" type="pres">
      <dgm:prSet presAssocID="{8F7D5024-8660-4639-8E3C-7738E6C8DA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10FBC8-2CB5-4613-8E3E-4D9AF19EFA86}" type="pres">
      <dgm:prSet presAssocID="{505133AA-BFA5-4AAA-917F-4FDCAF1FAD22}" presName="spacer" presStyleCnt="0"/>
      <dgm:spPr/>
    </dgm:pt>
    <dgm:pt modelId="{6E7E802F-60B6-4131-99F0-0BF2B705B1A9}" type="pres">
      <dgm:prSet presAssocID="{37AFE6D5-06BC-4720-A8B6-5AF748F55BF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E0FD20A-4B61-47CE-9828-B317BEF13772}" srcId="{1C8945AA-5841-4436-9624-0591C58E2F88}" destId="{8F7D5024-8660-4639-8E3C-7738E6C8DADB}" srcOrd="1" destOrd="0" parTransId="{FBD6222F-E63D-4585-A564-6F315E5FF360}" sibTransId="{505133AA-BFA5-4AAA-917F-4FDCAF1FAD22}"/>
    <dgm:cxn modelId="{20C51C64-0CDC-4512-AA8F-C1DC1E48B526}" type="presOf" srcId="{B134FAA7-EE4D-46A0-85E9-A5F7F94339CE}" destId="{BAA9A5A4-34C1-4E0D-9A64-0C889431337D}" srcOrd="0" destOrd="0" presId="urn:microsoft.com/office/officeart/2005/8/layout/vList2"/>
    <dgm:cxn modelId="{6A3D7974-D564-4746-BB59-8FDC2E03B965}" srcId="{1C8945AA-5841-4436-9624-0591C58E2F88}" destId="{37AFE6D5-06BC-4720-A8B6-5AF748F55BF4}" srcOrd="2" destOrd="0" parTransId="{68A2829F-4C33-4C1B-83AB-3EB14C2600F7}" sibTransId="{59640E3E-4014-421C-A0A5-F1AD65CE5308}"/>
    <dgm:cxn modelId="{9623E399-5F45-4256-A8CA-0C95531FF33C}" srcId="{1C8945AA-5841-4436-9624-0591C58E2F88}" destId="{B134FAA7-EE4D-46A0-85E9-A5F7F94339CE}" srcOrd="0" destOrd="0" parTransId="{CDEB88B8-4758-495F-90FF-900839F0B00A}" sibTransId="{B4354161-247A-409C-8B6A-FDDEFA4F222E}"/>
    <dgm:cxn modelId="{57D427A2-3C4C-4A44-AA00-CDFA4E27BC3F}" type="presOf" srcId="{8F7D5024-8660-4639-8E3C-7738E6C8DADB}" destId="{4DE76812-2B10-434F-AAE6-E2B8C2F1AA37}" srcOrd="0" destOrd="0" presId="urn:microsoft.com/office/officeart/2005/8/layout/vList2"/>
    <dgm:cxn modelId="{083C2DD7-E1E3-4E8A-A207-21D6F1D67B17}" type="presOf" srcId="{37AFE6D5-06BC-4720-A8B6-5AF748F55BF4}" destId="{6E7E802F-60B6-4131-99F0-0BF2B705B1A9}" srcOrd="0" destOrd="0" presId="urn:microsoft.com/office/officeart/2005/8/layout/vList2"/>
    <dgm:cxn modelId="{474E71E2-48FF-4A1E-9B8F-72C6463A9E4E}" type="presOf" srcId="{1C8945AA-5841-4436-9624-0591C58E2F88}" destId="{E5A56E89-7875-420A-A4D2-F008CB24458D}" srcOrd="0" destOrd="0" presId="urn:microsoft.com/office/officeart/2005/8/layout/vList2"/>
    <dgm:cxn modelId="{279B52FA-BE2D-44B8-8D26-E1D7179F4F43}" type="presParOf" srcId="{E5A56E89-7875-420A-A4D2-F008CB24458D}" destId="{BAA9A5A4-34C1-4E0D-9A64-0C889431337D}" srcOrd="0" destOrd="0" presId="urn:microsoft.com/office/officeart/2005/8/layout/vList2"/>
    <dgm:cxn modelId="{064E8377-5743-4EF8-B8B8-DEFC7D2EFD5A}" type="presParOf" srcId="{E5A56E89-7875-420A-A4D2-F008CB24458D}" destId="{D4777AE7-B1A6-4551-B75E-B30C3F996757}" srcOrd="1" destOrd="0" presId="urn:microsoft.com/office/officeart/2005/8/layout/vList2"/>
    <dgm:cxn modelId="{BBBA17FC-5A69-41BD-A24D-55E6FC381C33}" type="presParOf" srcId="{E5A56E89-7875-420A-A4D2-F008CB24458D}" destId="{4DE76812-2B10-434F-AAE6-E2B8C2F1AA37}" srcOrd="2" destOrd="0" presId="urn:microsoft.com/office/officeart/2005/8/layout/vList2"/>
    <dgm:cxn modelId="{3267D2B6-F3CF-4BAE-91B0-7D11C4798893}" type="presParOf" srcId="{E5A56E89-7875-420A-A4D2-F008CB24458D}" destId="{4C10FBC8-2CB5-4613-8E3E-4D9AF19EFA86}" srcOrd="3" destOrd="0" presId="urn:microsoft.com/office/officeart/2005/8/layout/vList2"/>
    <dgm:cxn modelId="{FDD29911-9BCC-4813-B515-81E115435171}" type="presParOf" srcId="{E5A56E89-7875-420A-A4D2-F008CB24458D}" destId="{6E7E802F-60B6-4131-99F0-0BF2B705B1A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D2580-7B8C-4035-9A63-EF3250BDEE5D}">
      <dsp:nvSpPr>
        <dsp:cNvPr id="0" name=""/>
        <dsp:cNvSpPr/>
      </dsp:nvSpPr>
      <dsp:spPr>
        <a:xfrm>
          <a:off x="0" y="5744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9B932-2E06-441D-A44F-615928B6B2A0}">
      <dsp:nvSpPr>
        <dsp:cNvPr id="0" name=""/>
        <dsp:cNvSpPr/>
      </dsp:nvSpPr>
      <dsp:spPr>
        <a:xfrm>
          <a:off x="156638" y="122252"/>
          <a:ext cx="285075" cy="2847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DA860-C9F5-4C3D-A955-5C38BC426FD1}">
      <dsp:nvSpPr>
        <dsp:cNvPr id="0" name=""/>
        <dsp:cNvSpPr/>
      </dsp:nvSpPr>
      <dsp:spPr>
        <a:xfrm>
          <a:off x="598351" y="5744"/>
          <a:ext cx="5906037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Welcome</a:t>
          </a:r>
        </a:p>
      </dsp:txBody>
      <dsp:txXfrm>
        <a:off x="598351" y="5744"/>
        <a:ext cx="5906037" cy="533994"/>
      </dsp:txXfrm>
    </dsp:sp>
    <dsp:sp modelId="{B9EF8C8F-B389-4214-BBD2-F90F640B57D0}">
      <dsp:nvSpPr>
        <dsp:cNvPr id="0" name=""/>
        <dsp:cNvSpPr/>
      </dsp:nvSpPr>
      <dsp:spPr>
        <a:xfrm>
          <a:off x="0" y="673237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DEF047-9BE5-4022-B817-49FD9B0FC416}">
      <dsp:nvSpPr>
        <dsp:cNvPr id="0" name=""/>
        <dsp:cNvSpPr/>
      </dsp:nvSpPr>
      <dsp:spPr>
        <a:xfrm>
          <a:off x="156638" y="789745"/>
          <a:ext cx="285075" cy="2847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F844F-8590-427C-8E1E-5C750637A9EA}">
      <dsp:nvSpPr>
        <dsp:cNvPr id="0" name=""/>
        <dsp:cNvSpPr/>
      </dsp:nvSpPr>
      <dsp:spPr>
        <a:xfrm>
          <a:off x="598351" y="673237"/>
          <a:ext cx="2931121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Introductions	</a:t>
          </a:r>
        </a:p>
      </dsp:txBody>
      <dsp:txXfrm>
        <a:off x="598351" y="673237"/>
        <a:ext cx="2931121" cy="533994"/>
      </dsp:txXfrm>
    </dsp:sp>
    <dsp:sp modelId="{F7E36ED2-A362-46A6-B3F5-ED557557F2A5}">
      <dsp:nvSpPr>
        <dsp:cNvPr id="0" name=""/>
        <dsp:cNvSpPr/>
      </dsp:nvSpPr>
      <dsp:spPr>
        <a:xfrm>
          <a:off x="3529473" y="673237"/>
          <a:ext cx="2974915" cy="51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802" tIns="54802" rIns="54802" bIns="5480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Leadership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Audience</a:t>
          </a:r>
        </a:p>
      </dsp:txBody>
      <dsp:txXfrm>
        <a:off x="3529473" y="673237"/>
        <a:ext cx="2974915" cy="517812"/>
      </dsp:txXfrm>
    </dsp:sp>
    <dsp:sp modelId="{C4569D34-D534-464D-99D6-A8AA4231FB47}">
      <dsp:nvSpPr>
        <dsp:cNvPr id="0" name=""/>
        <dsp:cNvSpPr/>
      </dsp:nvSpPr>
      <dsp:spPr>
        <a:xfrm>
          <a:off x="0" y="1340730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AFB6CC-1C97-4B15-B148-43BDBC903881}">
      <dsp:nvSpPr>
        <dsp:cNvPr id="0" name=""/>
        <dsp:cNvSpPr/>
      </dsp:nvSpPr>
      <dsp:spPr>
        <a:xfrm>
          <a:off x="156638" y="1457238"/>
          <a:ext cx="285075" cy="2847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E228D-D633-4BA3-8D59-FEDE7B89301F}">
      <dsp:nvSpPr>
        <dsp:cNvPr id="0" name=""/>
        <dsp:cNvSpPr/>
      </dsp:nvSpPr>
      <dsp:spPr>
        <a:xfrm>
          <a:off x="598351" y="1340730"/>
          <a:ext cx="2931121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DEI Consortium Purpose and Objectives</a:t>
          </a:r>
          <a:endParaRPr lang="en-US" sz="1400" kern="1200" dirty="0"/>
        </a:p>
      </dsp:txBody>
      <dsp:txXfrm>
        <a:off x="598351" y="1340730"/>
        <a:ext cx="2931121" cy="533994"/>
      </dsp:txXfrm>
    </dsp:sp>
    <dsp:sp modelId="{4B2D4DDF-BD00-4DF7-B2F9-1DF3645F95E6}">
      <dsp:nvSpPr>
        <dsp:cNvPr id="0" name=""/>
        <dsp:cNvSpPr/>
      </dsp:nvSpPr>
      <dsp:spPr>
        <a:xfrm>
          <a:off x="3529473" y="1340730"/>
          <a:ext cx="2974915" cy="51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802" tIns="54802" rIns="54802" bIns="5480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3529473" y="1340730"/>
        <a:ext cx="2974915" cy="517812"/>
      </dsp:txXfrm>
    </dsp:sp>
    <dsp:sp modelId="{B12AAC1E-CEED-41E9-8B7C-D5BED9AEB381}">
      <dsp:nvSpPr>
        <dsp:cNvPr id="0" name=""/>
        <dsp:cNvSpPr/>
      </dsp:nvSpPr>
      <dsp:spPr>
        <a:xfrm>
          <a:off x="0" y="2008223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131302-A36D-4CCC-91FB-858370B093A2}">
      <dsp:nvSpPr>
        <dsp:cNvPr id="0" name=""/>
        <dsp:cNvSpPr/>
      </dsp:nvSpPr>
      <dsp:spPr>
        <a:xfrm>
          <a:off x="156638" y="2124730"/>
          <a:ext cx="285075" cy="28479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9D16F0-CDFB-4756-BBC3-CFD8A509FA9B}">
      <dsp:nvSpPr>
        <dsp:cNvPr id="0" name=""/>
        <dsp:cNvSpPr/>
      </dsp:nvSpPr>
      <dsp:spPr>
        <a:xfrm>
          <a:off x="598351" y="2008223"/>
          <a:ext cx="5906037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DEI Accomplishments to Date</a:t>
          </a:r>
          <a:endParaRPr lang="en-US" sz="1400" kern="1200" dirty="0"/>
        </a:p>
      </dsp:txBody>
      <dsp:txXfrm>
        <a:off x="598351" y="2008223"/>
        <a:ext cx="5906037" cy="533994"/>
      </dsp:txXfrm>
    </dsp:sp>
    <dsp:sp modelId="{1E23C8BA-E10B-400D-9EE7-AF8B75D4F04F}">
      <dsp:nvSpPr>
        <dsp:cNvPr id="0" name=""/>
        <dsp:cNvSpPr/>
      </dsp:nvSpPr>
      <dsp:spPr>
        <a:xfrm>
          <a:off x="0" y="2675715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951D5F-AC32-4AAD-ACDF-1CF844D794BA}">
      <dsp:nvSpPr>
        <dsp:cNvPr id="0" name=""/>
        <dsp:cNvSpPr/>
      </dsp:nvSpPr>
      <dsp:spPr>
        <a:xfrm>
          <a:off x="156638" y="2792223"/>
          <a:ext cx="285075" cy="28479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8D4F4-2825-4419-A157-5AD6EB2FA615}">
      <dsp:nvSpPr>
        <dsp:cNvPr id="0" name=""/>
        <dsp:cNvSpPr/>
      </dsp:nvSpPr>
      <dsp:spPr>
        <a:xfrm>
          <a:off x="598351" y="2675715"/>
          <a:ext cx="2931121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Privilege Walk Video</a:t>
          </a:r>
        </a:p>
      </dsp:txBody>
      <dsp:txXfrm>
        <a:off x="598351" y="2675715"/>
        <a:ext cx="2931121" cy="533994"/>
      </dsp:txXfrm>
    </dsp:sp>
    <dsp:sp modelId="{BE63EC0F-753B-43F5-887C-D33A877FC291}">
      <dsp:nvSpPr>
        <dsp:cNvPr id="0" name=""/>
        <dsp:cNvSpPr/>
      </dsp:nvSpPr>
      <dsp:spPr>
        <a:xfrm>
          <a:off x="3529473" y="2675715"/>
          <a:ext cx="2974915" cy="51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802" tIns="54802" rIns="54802" bIns="5480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Privilege Walk Audience</a:t>
          </a:r>
        </a:p>
      </dsp:txBody>
      <dsp:txXfrm>
        <a:off x="3529473" y="2675715"/>
        <a:ext cx="2974915" cy="517812"/>
      </dsp:txXfrm>
    </dsp:sp>
    <dsp:sp modelId="{7E500CBA-27A3-41A5-A8A2-2898B7CAF9E2}">
      <dsp:nvSpPr>
        <dsp:cNvPr id="0" name=""/>
        <dsp:cNvSpPr/>
      </dsp:nvSpPr>
      <dsp:spPr>
        <a:xfrm>
          <a:off x="0" y="3343208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7C22C-2B98-4578-AE31-AC6810CC0B7F}">
      <dsp:nvSpPr>
        <dsp:cNvPr id="0" name=""/>
        <dsp:cNvSpPr/>
      </dsp:nvSpPr>
      <dsp:spPr>
        <a:xfrm>
          <a:off x="156638" y="3459716"/>
          <a:ext cx="285075" cy="28479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F11C4-7159-4DF7-980C-2E6F64699D5A}">
      <dsp:nvSpPr>
        <dsp:cNvPr id="0" name=""/>
        <dsp:cNvSpPr/>
      </dsp:nvSpPr>
      <dsp:spPr>
        <a:xfrm>
          <a:off x="598351" y="3343208"/>
          <a:ext cx="2931121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DEI Initiatives at Your Institutions</a:t>
          </a:r>
        </a:p>
      </dsp:txBody>
      <dsp:txXfrm>
        <a:off x="598351" y="3343208"/>
        <a:ext cx="2931121" cy="533994"/>
      </dsp:txXfrm>
    </dsp:sp>
    <dsp:sp modelId="{6A1A602F-F3D3-40A6-BBD5-08B3F3EE9E2C}">
      <dsp:nvSpPr>
        <dsp:cNvPr id="0" name=""/>
        <dsp:cNvSpPr/>
      </dsp:nvSpPr>
      <dsp:spPr>
        <a:xfrm>
          <a:off x="3529473" y="3343208"/>
          <a:ext cx="2974915" cy="51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802" tIns="54802" rIns="54802" bIns="5480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Greatest rewards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Challenges</a:t>
          </a:r>
        </a:p>
      </dsp:txBody>
      <dsp:txXfrm>
        <a:off x="3529473" y="3343208"/>
        <a:ext cx="2974915" cy="517812"/>
      </dsp:txXfrm>
    </dsp:sp>
    <dsp:sp modelId="{28DC078F-F592-44AF-93FA-4B83CF988B9C}">
      <dsp:nvSpPr>
        <dsp:cNvPr id="0" name=""/>
        <dsp:cNvSpPr/>
      </dsp:nvSpPr>
      <dsp:spPr>
        <a:xfrm>
          <a:off x="0" y="4010701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E4044-2068-49D4-A1BB-7BE61ED4D6E6}">
      <dsp:nvSpPr>
        <dsp:cNvPr id="0" name=""/>
        <dsp:cNvSpPr/>
      </dsp:nvSpPr>
      <dsp:spPr>
        <a:xfrm>
          <a:off x="156638" y="4127209"/>
          <a:ext cx="285075" cy="28479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55FE0-2F5F-4FFB-BC81-67FE35456EF0}">
      <dsp:nvSpPr>
        <dsp:cNvPr id="0" name=""/>
        <dsp:cNvSpPr/>
      </dsp:nvSpPr>
      <dsp:spPr>
        <a:xfrm>
          <a:off x="598351" y="4010701"/>
          <a:ext cx="5906037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How to Join the DEI Consortium</a:t>
          </a:r>
        </a:p>
      </dsp:txBody>
      <dsp:txXfrm>
        <a:off x="598351" y="4010701"/>
        <a:ext cx="5906037" cy="533994"/>
      </dsp:txXfrm>
    </dsp:sp>
    <dsp:sp modelId="{59E1DF44-EADA-4416-8B81-1E92B4B64A00}">
      <dsp:nvSpPr>
        <dsp:cNvPr id="0" name=""/>
        <dsp:cNvSpPr/>
      </dsp:nvSpPr>
      <dsp:spPr>
        <a:xfrm>
          <a:off x="0" y="4678194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3192E-A7B2-43F9-8A53-476DBE277449}">
      <dsp:nvSpPr>
        <dsp:cNvPr id="0" name=""/>
        <dsp:cNvSpPr/>
      </dsp:nvSpPr>
      <dsp:spPr>
        <a:xfrm>
          <a:off x="156638" y="4794702"/>
          <a:ext cx="285075" cy="284796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BA7CE-F389-47DB-A5EE-292F4BBC32E5}">
      <dsp:nvSpPr>
        <dsp:cNvPr id="0" name=""/>
        <dsp:cNvSpPr/>
      </dsp:nvSpPr>
      <dsp:spPr>
        <a:xfrm>
          <a:off x="598351" y="4678194"/>
          <a:ext cx="5906037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DEI Programming at ELC 2019</a:t>
          </a:r>
        </a:p>
      </dsp:txBody>
      <dsp:txXfrm>
        <a:off x="598351" y="4678194"/>
        <a:ext cx="5906037" cy="533994"/>
      </dsp:txXfrm>
    </dsp:sp>
    <dsp:sp modelId="{DCE8F239-F446-49F0-AAF9-1009A6A1CE42}">
      <dsp:nvSpPr>
        <dsp:cNvPr id="0" name=""/>
        <dsp:cNvSpPr/>
      </dsp:nvSpPr>
      <dsp:spPr>
        <a:xfrm>
          <a:off x="0" y="5345687"/>
          <a:ext cx="6513603" cy="517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933EA0-CCF4-4718-BF48-6B2DE6D57E64}">
      <dsp:nvSpPr>
        <dsp:cNvPr id="0" name=""/>
        <dsp:cNvSpPr/>
      </dsp:nvSpPr>
      <dsp:spPr>
        <a:xfrm>
          <a:off x="156638" y="5462194"/>
          <a:ext cx="285075" cy="284796"/>
        </a:xfrm>
        <a:prstGeom prst="rect">
          <a:avLst/>
        </a:prstGeom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539F3-C2D7-4675-9984-3AD4A6004437}">
      <dsp:nvSpPr>
        <dsp:cNvPr id="0" name=""/>
        <dsp:cNvSpPr/>
      </dsp:nvSpPr>
      <dsp:spPr>
        <a:xfrm>
          <a:off x="598351" y="5345687"/>
          <a:ext cx="5906037" cy="53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14" tIns="56514" rIns="56514" bIns="5651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DEI Future Initiatives</a:t>
          </a:r>
        </a:p>
      </dsp:txBody>
      <dsp:txXfrm>
        <a:off x="598351" y="5345687"/>
        <a:ext cx="5906037" cy="533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3F17F-C4A1-4B06-AA7B-6506D1AB6362}">
      <dsp:nvSpPr>
        <dsp:cNvPr id="0" name=""/>
        <dsp:cNvSpPr/>
      </dsp:nvSpPr>
      <dsp:spPr>
        <a:xfrm>
          <a:off x="0" y="51013"/>
          <a:ext cx="6513603" cy="28571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Academic physical therapists affiliated with entry-level physical therapy programs who are institutional members of the American Council of Academic Physical Therapy (ACAPT) and have an interest in diversity, equity, and inclusion. </a:t>
          </a:r>
        </a:p>
      </dsp:txBody>
      <dsp:txXfrm>
        <a:off x="139474" y="190487"/>
        <a:ext cx="6234655" cy="2578192"/>
      </dsp:txXfrm>
    </dsp:sp>
    <dsp:sp modelId="{35CCE9CB-B052-494D-968A-A88A2DBACD0A}">
      <dsp:nvSpPr>
        <dsp:cNvPr id="0" name=""/>
        <dsp:cNvSpPr/>
      </dsp:nvSpPr>
      <dsp:spPr>
        <a:xfrm>
          <a:off x="0" y="2977273"/>
          <a:ext cx="6513603" cy="28571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DEI Consortium members are provided a forum in which to examine biases, assumptions, and world views to nurture a progressive community that will </a:t>
          </a:r>
          <a:r>
            <a:rPr lang="en-US" sz="2400" b="1" i="1" kern="1200"/>
            <a:t>promote the importance of diversity, equity, and inclusion in the pursuit of excellence for the education and profession of physical therapy.</a:t>
          </a:r>
          <a:endParaRPr lang="en-US" sz="2400" kern="1200"/>
        </a:p>
      </dsp:txBody>
      <dsp:txXfrm>
        <a:off x="139474" y="3116747"/>
        <a:ext cx="6234655" cy="25781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C76D4-79D7-4A2E-B8C1-1295120DCEE0}">
      <dsp:nvSpPr>
        <dsp:cNvPr id="0" name=""/>
        <dsp:cNvSpPr/>
      </dsp:nvSpPr>
      <dsp:spPr>
        <a:xfrm>
          <a:off x="0" y="19513"/>
          <a:ext cx="6513603" cy="2882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 Diversity, Equity, and Inclusion (DEI) consortium’s purpose is to promote real change that supports increased accessibility and opportunities for everyone in education and profession of physical therapy. </a:t>
          </a:r>
        </a:p>
      </dsp:txBody>
      <dsp:txXfrm>
        <a:off x="140731" y="160244"/>
        <a:ext cx="6232141" cy="2601418"/>
      </dsp:txXfrm>
    </dsp:sp>
    <dsp:sp modelId="{1E8F967F-CABF-4C19-AD2E-6CEA36BEFCC8}">
      <dsp:nvSpPr>
        <dsp:cNvPr id="0" name=""/>
        <dsp:cNvSpPr/>
      </dsp:nvSpPr>
      <dsp:spPr>
        <a:xfrm>
          <a:off x="0" y="2983033"/>
          <a:ext cx="6513603" cy="28828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 DEI consortium will promote increased accessibility, inclusion, acceptance of differences, and opportunities for all stakeholders involved in physical therapy education.</a:t>
          </a:r>
        </a:p>
      </dsp:txBody>
      <dsp:txXfrm>
        <a:off x="140731" y="3123764"/>
        <a:ext cx="6232141" cy="26014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1BD49-BD40-4112-8AC0-C92336C92406}">
      <dsp:nvSpPr>
        <dsp:cNvPr id="0" name=""/>
        <dsp:cNvSpPr/>
      </dsp:nvSpPr>
      <dsp:spPr>
        <a:xfrm>
          <a:off x="0" y="787977"/>
          <a:ext cx="6513603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ELC 2019 Proposal Submission</a:t>
          </a:r>
        </a:p>
      </dsp:txBody>
      <dsp:txXfrm>
        <a:off x="25759" y="813736"/>
        <a:ext cx="6462085" cy="476152"/>
      </dsp:txXfrm>
    </dsp:sp>
    <dsp:sp modelId="{04C2F98E-E93E-4593-801F-3ABE778AA21B}">
      <dsp:nvSpPr>
        <dsp:cNvPr id="0" name=""/>
        <dsp:cNvSpPr/>
      </dsp:nvSpPr>
      <dsp:spPr>
        <a:xfrm>
          <a:off x="0" y="1379007"/>
          <a:ext cx="6513603" cy="52767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DEI Consortium Website launched on ACAPT May 2019</a:t>
          </a:r>
        </a:p>
      </dsp:txBody>
      <dsp:txXfrm>
        <a:off x="25759" y="1404766"/>
        <a:ext cx="6462085" cy="476152"/>
      </dsp:txXfrm>
    </dsp:sp>
    <dsp:sp modelId="{B6D419DB-7DE2-4FE8-A803-CE2C3FE16721}">
      <dsp:nvSpPr>
        <dsp:cNvPr id="0" name=""/>
        <dsp:cNvSpPr/>
      </dsp:nvSpPr>
      <dsp:spPr>
        <a:xfrm>
          <a:off x="0" y="1970038"/>
          <a:ext cx="6513603" cy="52767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DEI Consortium Business Meetings</a:t>
          </a:r>
        </a:p>
      </dsp:txBody>
      <dsp:txXfrm>
        <a:off x="25759" y="1995797"/>
        <a:ext cx="6462085" cy="476152"/>
      </dsp:txXfrm>
    </dsp:sp>
    <dsp:sp modelId="{AAAFBBE7-C869-45AB-BB75-952DD9C8378C}">
      <dsp:nvSpPr>
        <dsp:cNvPr id="0" name=""/>
        <dsp:cNvSpPr/>
      </dsp:nvSpPr>
      <dsp:spPr>
        <a:xfrm>
          <a:off x="0" y="2497708"/>
          <a:ext cx="6513603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Weekly phone conference calls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First Face-to-Face Meeting NEXT 2019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First Executive Board meeting ELC 2019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First General Business Meeting ELC 2019 </a:t>
          </a:r>
        </a:p>
      </dsp:txBody>
      <dsp:txXfrm>
        <a:off x="0" y="2497708"/>
        <a:ext cx="6513603" cy="1184040"/>
      </dsp:txXfrm>
    </dsp:sp>
    <dsp:sp modelId="{DDC963DC-ED6D-4A18-8F1F-4FB8A26D03DF}">
      <dsp:nvSpPr>
        <dsp:cNvPr id="0" name=""/>
        <dsp:cNvSpPr/>
      </dsp:nvSpPr>
      <dsp:spPr>
        <a:xfrm>
          <a:off x="0" y="3681748"/>
          <a:ext cx="6513603" cy="5276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DEI Consortium Marketing Initiatives</a:t>
          </a:r>
        </a:p>
      </dsp:txBody>
      <dsp:txXfrm>
        <a:off x="25759" y="3707507"/>
        <a:ext cx="6462085" cy="476152"/>
      </dsp:txXfrm>
    </dsp:sp>
    <dsp:sp modelId="{804DEEEA-74D7-4008-83C1-AAC36EF36A29}">
      <dsp:nvSpPr>
        <dsp:cNvPr id="0" name=""/>
        <dsp:cNvSpPr/>
      </dsp:nvSpPr>
      <dsp:spPr>
        <a:xfrm>
          <a:off x="0" y="4209418"/>
          <a:ext cx="6513603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One-page ad in ELC 2019 ACAPT Consortium Program Booklet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One page ad in ELC 2019 APTA Celebration of Diversity Booklet 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Ask me about DEI Buttons for ELC 2019 </a:t>
          </a:r>
        </a:p>
      </dsp:txBody>
      <dsp:txXfrm>
        <a:off x="0" y="4209418"/>
        <a:ext cx="6513603" cy="8880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CFBD9-6B87-426D-B353-9E5FD830ADE0}">
      <dsp:nvSpPr>
        <dsp:cNvPr id="0" name=""/>
        <dsp:cNvSpPr/>
      </dsp:nvSpPr>
      <dsp:spPr>
        <a:xfrm>
          <a:off x="0" y="3322370"/>
          <a:ext cx="6263640" cy="21798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Discussion</a:t>
          </a:r>
        </a:p>
      </dsp:txBody>
      <dsp:txXfrm>
        <a:off x="0" y="3322370"/>
        <a:ext cx="6263640" cy="1177110"/>
      </dsp:txXfrm>
    </dsp:sp>
    <dsp:sp modelId="{A3FAEA30-E2C5-472D-841A-833DAD46DE43}">
      <dsp:nvSpPr>
        <dsp:cNvPr id="0" name=""/>
        <dsp:cNvSpPr/>
      </dsp:nvSpPr>
      <dsp:spPr>
        <a:xfrm>
          <a:off x="3058" y="4455885"/>
          <a:ext cx="2085841" cy="100272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How did this video make you feel?</a:t>
          </a:r>
        </a:p>
      </dsp:txBody>
      <dsp:txXfrm>
        <a:off x="3058" y="4455885"/>
        <a:ext cx="2085841" cy="1002724"/>
      </dsp:txXfrm>
    </dsp:sp>
    <dsp:sp modelId="{C8819C38-534F-4760-85A3-0A76E63462A5}">
      <dsp:nvSpPr>
        <dsp:cNvPr id="0" name=""/>
        <dsp:cNvSpPr/>
      </dsp:nvSpPr>
      <dsp:spPr>
        <a:xfrm>
          <a:off x="2088899" y="4455885"/>
          <a:ext cx="2085841" cy="100272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What does privilege mean to you?</a:t>
          </a:r>
        </a:p>
      </dsp:txBody>
      <dsp:txXfrm>
        <a:off x="2088899" y="4455885"/>
        <a:ext cx="2085841" cy="1002724"/>
      </dsp:txXfrm>
    </dsp:sp>
    <dsp:sp modelId="{79E0F2CD-8019-4730-9E93-2CEBBE36D3EE}">
      <dsp:nvSpPr>
        <dsp:cNvPr id="0" name=""/>
        <dsp:cNvSpPr/>
      </dsp:nvSpPr>
      <dsp:spPr>
        <a:xfrm>
          <a:off x="4174740" y="4455885"/>
          <a:ext cx="2085841" cy="100272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How privilege manifest in everyday life – professional and personal?</a:t>
          </a:r>
        </a:p>
      </dsp:txBody>
      <dsp:txXfrm>
        <a:off x="4174740" y="4455885"/>
        <a:ext cx="2085841" cy="1002724"/>
      </dsp:txXfrm>
    </dsp:sp>
    <dsp:sp modelId="{387D5E58-8CBE-4BE6-8B5A-2DE0E043E528}">
      <dsp:nvSpPr>
        <dsp:cNvPr id="0" name=""/>
        <dsp:cNvSpPr/>
      </dsp:nvSpPr>
      <dsp:spPr>
        <a:xfrm rot="10800000">
          <a:off x="0" y="2482"/>
          <a:ext cx="6263640" cy="3352586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Purpose of the Privilege Walk</a:t>
          </a:r>
        </a:p>
      </dsp:txBody>
      <dsp:txXfrm rot="10800000">
        <a:off x="0" y="2482"/>
        <a:ext cx="6263640" cy="21784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2A2D4-4145-42C1-ABAB-ACE0D126BF67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F42B97-BB3B-4855-B6DF-95E084FBECBB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FA3A7-B647-4110-9777-CD8387289BC6}">
      <dsp:nvSpPr>
        <dsp:cNvPr id="0" name=""/>
        <dsp:cNvSpPr/>
      </dsp:nvSpPr>
      <dsp:spPr>
        <a:xfrm>
          <a:off x="1429899" y="2442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Describe the DEI initiatives at your institution.</a:t>
          </a:r>
        </a:p>
      </dsp:txBody>
      <dsp:txXfrm>
        <a:off x="1429899" y="2442"/>
        <a:ext cx="2931121" cy="1238008"/>
      </dsp:txXfrm>
    </dsp:sp>
    <dsp:sp modelId="{386C8481-F801-4A07-9DE0-F79D6AAE372A}">
      <dsp:nvSpPr>
        <dsp:cNvPr id="0" name=""/>
        <dsp:cNvSpPr/>
      </dsp:nvSpPr>
      <dsp:spPr>
        <a:xfrm>
          <a:off x="4361021" y="2442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Discuss with those at your table</a:t>
          </a:r>
        </a:p>
      </dsp:txBody>
      <dsp:txXfrm>
        <a:off x="4361021" y="2442"/>
        <a:ext cx="2152582" cy="1238008"/>
      </dsp:txXfrm>
    </dsp:sp>
    <dsp:sp modelId="{290ABDAD-9848-45A3-A5E8-E2B8B63DD600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55CA2-08C1-4F97-9CE3-AA27C34704D3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0AEE7-D683-42F4-A169-A54E96ECD58A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Discuss your success with these DEI initiatives.</a:t>
          </a:r>
        </a:p>
      </dsp:txBody>
      <dsp:txXfrm>
        <a:off x="1429899" y="1549953"/>
        <a:ext cx="5083704" cy="1238008"/>
      </dsp:txXfrm>
    </dsp:sp>
    <dsp:sp modelId="{D2A481C1-9EB9-4067-BC92-8A51E5F5AED0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98F470-E698-4103-8010-546DC45EE1E6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09941-404A-480E-9995-629C2A92D20F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are the challenges with implementing these initiatives?</a:t>
          </a:r>
        </a:p>
      </dsp:txBody>
      <dsp:txXfrm>
        <a:off x="1429899" y="3097464"/>
        <a:ext cx="5083704" cy="1238008"/>
      </dsp:txXfrm>
    </dsp:sp>
    <dsp:sp modelId="{528CA202-330E-4B39-8F6C-E98AD1E0C536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8E454-25CE-41B5-8616-217517D5FB65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621B3-D7EB-4DBE-B16B-8EDC233D8D12}">
      <dsp:nvSpPr>
        <dsp:cNvPr id="0" name=""/>
        <dsp:cNvSpPr/>
      </dsp:nvSpPr>
      <dsp:spPr>
        <a:xfrm>
          <a:off x="1429899" y="4644974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are your suggestions to move DEI initiatives forward:</a:t>
          </a:r>
        </a:p>
      </dsp:txBody>
      <dsp:txXfrm>
        <a:off x="1429899" y="4644974"/>
        <a:ext cx="2931121" cy="1238008"/>
      </dsp:txXfrm>
    </dsp:sp>
    <dsp:sp modelId="{8221C30C-9F31-4D5E-B6C9-DB9E35D001C5}">
      <dsp:nvSpPr>
        <dsp:cNvPr id="0" name=""/>
        <dsp:cNvSpPr/>
      </dsp:nvSpPr>
      <dsp:spPr>
        <a:xfrm>
          <a:off x="4361021" y="4644974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Within your institution?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Within the physical therapy profession?</a:t>
          </a:r>
        </a:p>
      </dsp:txBody>
      <dsp:txXfrm>
        <a:off x="4361021" y="4644974"/>
        <a:ext cx="2152582" cy="12380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64B21-9DCA-4295-8043-99537DB9147C}">
      <dsp:nvSpPr>
        <dsp:cNvPr id="0" name=""/>
        <dsp:cNvSpPr/>
      </dsp:nvSpPr>
      <dsp:spPr>
        <a:xfrm>
          <a:off x="0" y="214093"/>
          <a:ext cx="6513603" cy="26839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Log onto </a:t>
          </a:r>
          <a:r>
            <a:rPr lang="en-US" sz="3100" u="sng" kern="1200">
              <a:hlinkClick xmlns:r="http://schemas.openxmlformats.org/officeDocument/2006/relationships" r:id="rId1"/>
            </a:rPr>
            <a:t>https://www.acapt.org/about/our-leadership/consortium/diversity-equity-and-inclusion</a:t>
          </a:r>
          <a:r>
            <a:rPr lang="en-US" sz="3100" kern="1200"/>
            <a:t> and follow the prompts to join the DEI Consortium. </a:t>
          </a:r>
        </a:p>
      </dsp:txBody>
      <dsp:txXfrm>
        <a:off x="131021" y="345114"/>
        <a:ext cx="6251561" cy="2421937"/>
      </dsp:txXfrm>
    </dsp:sp>
    <dsp:sp modelId="{613EED53-E5A3-40AD-8140-5D8344AE4BCE}">
      <dsp:nvSpPr>
        <dsp:cNvPr id="0" name=""/>
        <dsp:cNvSpPr/>
      </dsp:nvSpPr>
      <dsp:spPr>
        <a:xfrm>
          <a:off x="0" y="2987353"/>
          <a:ext cx="6513603" cy="26839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If your institution is not a member of ACAPT, you are welcome to attend all meetings and gatherings of the DEI Consortium, but you will not have the right and privilege of voting.</a:t>
          </a:r>
        </a:p>
      </dsp:txBody>
      <dsp:txXfrm>
        <a:off x="131021" y="3118374"/>
        <a:ext cx="6251561" cy="24219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16584-2CE6-45AB-BC8F-C5418F3163FD}">
      <dsp:nvSpPr>
        <dsp:cNvPr id="0" name=""/>
        <dsp:cNvSpPr/>
      </dsp:nvSpPr>
      <dsp:spPr>
        <a:xfrm>
          <a:off x="0" y="45098"/>
          <a:ext cx="10515600" cy="62361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Next Steps</a:t>
          </a:r>
        </a:p>
      </dsp:txBody>
      <dsp:txXfrm>
        <a:off x="30442" y="75540"/>
        <a:ext cx="10454716" cy="562726"/>
      </dsp:txXfrm>
    </dsp:sp>
    <dsp:sp modelId="{F2F04637-58F3-4C05-95DE-9545B5DC64C1}">
      <dsp:nvSpPr>
        <dsp:cNvPr id="0" name=""/>
        <dsp:cNvSpPr/>
      </dsp:nvSpPr>
      <dsp:spPr>
        <a:xfrm>
          <a:off x="0" y="668709"/>
          <a:ext cx="10515600" cy="301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Promote DEI membership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Submit calls for nominations 2020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Education Proposals and/or Posters for ELC 2020 and CSM 2021 and other professional conferences related to DEI initiatives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Annual survey of DEI member achievements and challenges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Committee Formation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Mentorship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Programming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Other?</a:t>
          </a:r>
        </a:p>
      </dsp:txBody>
      <dsp:txXfrm>
        <a:off x="0" y="668709"/>
        <a:ext cx="10515600" cy="3013920"/>
      </dsp:txXfrm>
    </dsp:sp>
    <dsp:sp modelId="{8DEB6C4A-38B1-4F8E-84F9-59BF3BCF9B0A}">
      <dsp:nvSpPr>
        <dsp:cNvPr id="0" name=""/>
        <dsp:cNvSpPr/>
      </dsp:nvSpPr>
      <dsp:spPr>
        <a:xfrm>
          <a:off x="0" y="3682629"/>
          <a:ext cx="10515600" cy="62361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Suggestions for the DEI Consortium? </a:t>
          </a:r>
        </a:p>
      </dsp:txBody>
      <dsp:txXfrm>
        <a:off x="30442" y="3713071"/>
        <a:ext cx="10454716" cy="56272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A9A5A4-34C1-4E0D-9A64-0C889431337D}">
      <dsp:nvSpPr>
        <dsp:cNvPr id="0" name=""/>
        <dsp:cNvSpPr/>
      </dsp:nvSpPr>
      <dsp:spPr>
        <a:xfrm>
          <a:off x="0" y="416975"/>
          <a:ext cx="6513603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QUESTIONS?</a:t>
          </a:r>
          <a:endParaRPr lang="en-US" sz="6500" kern="1200"/>
        </a:p>
      </dsp:txBody>
      <dsp:txXfrm>
        <a:off x="76105" y="493080"/>
        <a:ext cx="6361393" cy="1406815"/>
      </dsp:txXfrm>
    </dsp:sp>
    <dsp:sp modelId="{4DE76812-2B10-434F-AAE6-E2B8C2F1AA37}">
      <dsp:nvSpPr>
        <dsp:cNvPr id="0" name=""/>
        <dsp:cNvSpPr/>
      </dsp:nvSpPr>
      <dsp:spPr>
        <a:xfrm>
          <a:off x="0" y="2163200"/>
          <a:ext cx="6513603" cy="155902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COMMENTS?</a:t>
          </a:r>
          <a:endParaRPr lang="en-US" sz="6500" kern="1200"/>
        </a:p>
      </dsp:txBody>
      <dsp:txXfrm>
        <a:off x="76105" y="2239305"/>
        <a:ext cx="6361393" cy="1406815"/>
      </dsp:txXfrm>
    </dsp:sp>
    <dsp:sp modelId="{6E7E802F-60B6-4131-99F0-0BF2B705B1A9}">
      <dsp:nvSpPr>
        <dsp:cNvPr id="0" name=""/>
        <dsp:cNvSpPr/>
      </dsp:nvSpPr>
      <dsp:spPr>
        <a:xfrm>
          <a:off x="0" y="3909425"/>
          <a:ext cx="6513603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CONCERNS?</a:t>
          </a:r>
          <a:endParaRPr lang="en-US" sz="6500" kern="1200"/>
        </a:p>
      </dsp:txBody>
      <dsp:txXfrm>
        <a:off x="76105" y="3985530"/>
        <a:ext cx="6361393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B6809-92A9-4C87-8539-2E357EFA0AEC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BE5D3-1347-42F4-BD3E-DB4BE0CDB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6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1BE5D3-1347-42F4-BD3E-DB4BE0CDBF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9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89DF9-FDCE-4DC0-8C67-7E31436E9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65CAA-BB7F-419B-93E5-19DAE7FA2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EF4C3-0E7D-4B55-98C6-9986A312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918A6-DDC0-4295-A41D-3C78D43F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7A521-15F7-4E37-B515-15C985BB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6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6A029-2BB6-4BCD-9CAD-A6E4E28E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52EEA-E0BC-4095-BAEA-C085D1A83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C7688-76F2-4DEA-BEC8-EB10C61BB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8C2E5-5E7B-4E58-93EE-44A93188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A8D47-3380-416F-A65A-58611F16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9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7BE24A-DB5D-4959-988E-C55D6FE9E7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41080-1129-4D47-834B-91AB0AFE1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32708-F47F-4656-81D8-105345AE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45190-AC05-43F1-99D9-2373A21E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7FD47-A6A8-4602-8338-6B24C4C4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8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10048-ED63-4172-BD11-09285CA5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98D5A-20F2-4758-88D6-1C0E7E607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CDC3F-D307-4A07-AD7A-E75832EB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5F9B0-04E9-4CDB-824B-52F977CF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C91BB-D5AE-451E-98E3-06D10BA9C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6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D848-2BDB-4ED6-A718-4EC92BF54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97C82-C57D-49F0-8F09-9DF980E64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696A4-27AA-4DC0-B7EF-A846933A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DC674-B688-419F-9185-9822B3592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36EE2-222A-4A6A-BADD-7AEA907F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1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16235-E589-43EF-8594-9BDBCDFA5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1F777-4313-4C59-9A89-521CF293D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C5824-B650-43A0-B8D3-0B22820FC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58EAF-DB83-4621-9BE7-C9E98244E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37F99-B9BE-46F6-857F-011A06B4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E27C3-9BF3-479F-AEE5-2C2E677C5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3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CF413-F7AB-4783-BC03-BB728016A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15686-9C77-47EC-8A4B-BBDB95EB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5D5E6-BE7B-4006-9C54-94F3E0BB1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9F2B46-9C85-4064-9D7D-4EBBBBAAB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CDEDA4-6B36-4F57-9A5F-9A0C148D0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35DC1-B4F7-4744-AE76-A744CFB2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64930A-76F8-49A8-BD8C-73FAB9904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2D5FE0-1617-48F8-A1B7-27D60B81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6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C9135-1D43-4FCB-9513-14DFF55C1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FEDC7-E8BC-4BC5-833D-DC1ED92D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39918-BFC9-462B-93F3-5495E1899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AC05E-B5EA-4CA6-81FD-48C7A7D84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D1E6F-552C-4ED1-85C6-6DF101521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17F301-1EC7-4723-920D-C9879D52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2CA5E-030D-490B-9927-9AEB2982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4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DB3C-9039-484D-9234-318FBE569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B7801-3E8F-4330-AD1B-135FC1E18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3E26D-BB78-4F5A-9D66-660D08520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8966F-7B68-4BD9-B28C-B6B824201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DF6EC-0068-4E0C-B128-939C8CB9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C0C96-DC8B-4597-B7D1-ADA5B6BF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F117E-8278-4D74-82CB-BD7C79067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32A535-6CCE-41F9-A444-8FA2F073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0B29A-ADE1-433A-93CC-79ED21170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148B7-31C3-47A5-B055-DF60EEA2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38B2C-6894-4D81-BF73-A6849D40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0D14A-E5EA-42DE-8133-3A55BE87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1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B1F4F0-E401-4650-BC13-09AFF8BFF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7BDE6-5B3E-4B4A-914F-F568FCFBB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BA848-C082-4A72-BEBC-42655FA1B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DE9C-62DA-4ACA-AF60-F3E5FBADC4DE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A50AD-7DF4-4D55-9DD1-BCDE7289C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5A835-CD7B-4972-B2D6-181193D25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E64F-46D5-403D-8C80-0D5D3A77D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6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ta.confex.com/apta/elc2019/meetingapp.cgi/Session/3597" TargetMode="External"/><Relationship Id="rId2" Type="http://schemas.openxmlformats.org/officeDocument/2006/relationships/hyperlink" Target="https://apta.confex.com/apta/elc2019/meetingapp.cgi/Session/229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apta.confex.com/apta/elc2019/meetingapp.cgi/Session/363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r3WM9Iadhk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6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5E6EC2C6-31FE-46EC-8D4A-F0FB86FC4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 b="1" i="1"/>
              <a:t>ELC 2019</a:t>
            </a:r>
          </a:p>
          <a:p>
            <a:endParaRPr lang="en-US" sz="1800" b="1" i="1"/>
          </a:p>
          <a:p>
            <a:endParaRPr lang="en-US" sz="1800" b="1" i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1C7EEF-6BD0-45D8-B831-1BFF12BA2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chemeClr val="bg2"/>
                </a:solidFill>
              </a:rPr>
              <a:t>Diversity, Equity and Inclusion (DEI) </a:t>
            </a:r>
            <a:br>
              <a:rPr lang="en-US" sz="4000" b="1">
                <a:solidFill>
                  <a:schemeClr val="bg2"/>
                </a:solidFill>
              </a:rPr>
            </a:br>
            <a:r>
              <a:rPr lang="en-US" sz="4000" b="1">
                <a:solidFill>
                  <a:schemeClr val="bg2"/>
                </a:solidFill>
              </a:rPr>
              <a:t>Consortium</a:t>
            </a:r>
          </a:p>
        </p:txBody>
      </p:sp>
    </p:spTree>
    <p:extLst>
      <p:ext uri="{BB962C8B-B14F-4D97-AF65-F5344CB8AC3E}">
        <p14:creationId xmlns:p14="http://schemas.microsoft.com/office/powerpoint/2010/main" val="77524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39D346-E762-4090-BABB-714233C60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How to Join the DEI Consortium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D796D7-ABA9-4F7C-8685-86FBCC7840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50250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997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27C1D-060D-4FB5-A742-3483640A2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 fontScale="90000"/>
          </a:bodyPr>
          <a:lstStyle/>
          <a:p>
            <a:pPr algn="l"/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br>
              <a:rPr lang="en-US" sz="6600" dirty="0"/>
            </a:br>
            <a:r>
              <a:rPr lang="en-US" sz="6600" b="1" dirty="0"/>
              <a:t>Programming at ELC 2019</a:t>
            </a:r>
            <a:br>
              <a:rPr lang="en-US" sz="4800" dirty="0"/>
            </a:br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014B2-C91E-4DEB-ADAB-583FC5894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en-US" sz="200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80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C8064-3372-4336-A34E-FFACD9399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48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40ED2-AA79-445C-816F-2A956ACB5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974"/>
            <a:ext cx="5181600" cy="6726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600" b="1" dirty="0"/>
              <a:t>FRIDAY OCTOBER 18th</a:t>
            </a:r>
          </a:p>
          <a:p>
            <a:pPr marL="0" indent="0">
              <a:buNone/>
            </a:pPr>
            <a:r>
              <a:rPr lang="en-US" sz="3600" b="1" i="1" dirty="0"/>
              <a:t>1:30 – 3:00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Lessons Learned from Generation Y about Leadership, Inclusion, &amp; Diversity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dirty="0"/>
              <a:t>Angela Mae Holland, PT, DPT, EdD</a:t>
            </a:r>
            <a:r>
              <a:rPr lang="en-US" sz="3600" i="1" dirty="0"/>
              <a:t>, University of Arkansas Medical Sciences, Fayetteville, AR and </a:t>
            </a:r>
            <a:r>
              <a:rPr lang="en-US" sz="3600" b="1" i="1" dirty="0"/>
              <a:t>Lisa </a:t>
            </a:r>
            <a:r>
              <a:rPr lang="en-US" sz="3600" b="1" i="1" dirty="0" err="1"/>
              <a:t>VanHoose</a:t>
            </a:r>
            <a:r>
              <a:rPr lang="en-US" sz="3600" b="1" i="1" dirty="0"/>
              <a:t>, PT, MSPT, MPH, PhD</a:t>
            </a:r>
            <a:r>
              <a:rPr lang="en-US" sz="3600" i="1" dirty="0"/>
              <a:t>, University of Central Arkansas, Conway, AR</a:t>
            </a:r>
          </a:p>
          <a:p>
            <a:pPr marL="0" indent="0">
              <a:buNone/>
            </a:pPr>
            <a:r>
              <a:rPr lang="en-US" sz="3600" i="1" dirty="0"/>
              <a:t>Hyatt Regency Bellevue - Grand G</a:t>
            </a:r>
            <a:endParaRPr lang="en-US" sz="3600" dirty="0"/>
          </a:p>
          <a:p>
            <a:pPr marL="0" indent="0">
              <a:buNone/>
            </a:pPr>
            <a:r>
              <a:rPr lang="en-US" sz="3600" dirty="0">
                <a:hlinkClick r:id="rId3"/>
              </a:rPr>
              <a:t>Social Justice in Physical Therapy: A Workshop to Explore Strategies to Enhance Diversity and Inclusion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dirty="0"/>
              <a:t>Janet R. </a:t>
            </a:r>
            <a:r>
              <a:rPr lang="en-US" sz="3600" b="1" i="1" dirty="0" err="1"/>
              <a:t>Bezner</a:t>
            </a:r>
            <a:r>
              <a:rPr lang="en-US" sz="3600" b="1" i="1" dirty="0"/>
              <a:t>, PT, DPT, PhD, FAPTA</a:t>
            </a:r>
            <a:r>
              <a:rPr lang="en-US" sz="3600" i="1" dirty="0"/>
              <a:t>, Texas State University, Round Rock, TX, </a:t>
            </a:r>
            <a:r>
              <a:rPr lang="en-US" sz="3600" b="1" i="1" dirty="0"/>
              <a:t>V. Kai Kennedy</a:t>
            </a:r>
            <a:r>
              <a:rPr lang="en-US" sz="3600" i="1" dirty="0"/>
              <a:t>, San Francisco, CA, </a:t>
            </a:r>
            <a:r>
              <a:rPr lang="en-US" sz="3600" b="1" i="1" dirty="0"/>
              <a:t>Jennifer Lee Hale, PT, DPT</a:t>
            </a:r>
            <a:r>
              <a:rPr lang="en-US" sz="3600" i="1" dirty="0"/>
              <a:t>, Austin, TX and </a:t>
            </a:r>
            <a:r>
              <a:rPr lang="en-US" sz="3600" b="1" i="1" dirty="0"/>
              <a:t>Todd Eldon Davenport, PT, DPT</a:t>
            </a:r>
            <a:r>
              <a:rPr lang="en-US" sz="3600" i="1" dirty="0"/>
              <a:t>, University of the Pacific, Thomas J. Long School of Pharmacy and Health Sciences, Stockton, CA</a:t>
            </a:r>
          </a:p>
          <a:p>
            <a:pPr marL="0" indent="0">
              <a:buNone/>
            </a:pPr>
            <a:r>
              <a:rPr lang="en-US" sz="3600" i="1" dirty="0"/>
              <a:t>Hyatt Regency Bellevue - Grand K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BAAE8-5659-4387-9B46-AB2147B48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975"/>
            <a:ext cx="5181600" cy="67260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700" b="1" dirty="0"/>
              <a:t>SATURDAY OCTOBER 19th</a:t>
            </a:r>
            <a:endParaRPr lang="en-US" sz="3700" dirty="0"/>
          </a:p>
          <a:p>
            <a:pPr marL="0" indent="0">
              <a:buNone/>
            </a:pPr>
            <a:r>
              <a:rPr lang="en-US" sz="3700" b="1" i="1" dirty="0"/>
              <a:t>1:15 – 2:45pm</a:t>
            </a:r>
          </a:p>
          <a:p>
            <a:pPr marL="0" indent="0">
              <a:buNone/>
            </a:pPr>
            <a:r>
              <a:rPr lang="en-US" sz="3700" dirty="0">
                <a:hlinkClick r:id="rId4"/>
              </a:rPr>
              <a:t>Ready for the World: Cultivating Culturally Competent Clinicians through Diversity Group Education</a:t>
            </a:r>
            <a:endParaRPr lang="en-US" sz="3700" dirty="0"/>
          </a:p>
          <a:p>
            <a:pPr marL="0" indent="0">
              <a:buNone/>
            </a:pPr>
            <a:r>
              <a:rPr lang="en-US" sz="3700" b="1" i="1" dirty="0"/>
              <a:t>Carla Friend Huggins, PT, DPT</a:t>
            </a:r>
            <a:r>
              <a:rPr lang="en-US" sz="3700" i="1" dirty="0"/>
              <a:t>, Roswell, GA and </a:t>
            </a:r>
            <a:r>
              <a:rPr lang="en-US" sz="3700" b="1" i="1" dirty="0"/>
              <a:t>Jane Bowden Gore</a:t>
            </a:r>
            <a:r>
              <a:rPr lang="en-US" sz="3700" i="1" dirty="0"/>
              <a:t>, Atlanta, GA</a:t>
            </a:r>
            <a:endParaRPr lang="en-US" sz="3700" dirty="0"/>
          </a:p>
          <a:p>
            <a:pPr marL="0" indent="0">
              <a:buNone/>
            </a:pPr>
            <a:r>
              <a:rPr lang="en-US" sz="3700" i="1" dirty="0"/>
              <a:t>Hyatt Regency Bellevue - Grand F</a:t>
            </a:r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r>
              <a:rPr lang="en-US" sz="3700" b="1" i="1" dirty="0"/>
              <a:t>7-11pm</a:t>
            </a:r>
          </a:p>
          <a:p>
            <a:pPr marL="0" indent="0">
              <a:buNone/>
            </a:pPr>
            <a:r>
              <a:rPr lang="en-US" sz="3700" b="1" i="1" dirty="0"/>
              <a:t>Celebration of Diversity</a:t>
            </a:r>
            <a:endParaRPr lang="en-US" sz="3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5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E062E-4FB9-4454-9D13-91CB85A2D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DEI Future Initiatives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8C8401-056E-43F5-BB5D-DAF0D845CD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8998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682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58DF7D-6478-48CE-8F79-6B6901F26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endParaRPr lang="en-US" b="1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467E26B-673C-421B-A8FE-60FD537C4C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43770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887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77422E-2685-4F4C-A1A6-E92A1D938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612392-DD19-46D9-B9D6-E615E317F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58270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088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6899C3-E49D-4ADF-8725-7B809BF49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>
                <a:solidFill>
                  <a:schemeClr val="accent1"/>
                </a:solidFill>
              </a:rPr>
              <a:t>DEI Leadership</a:t>
            </a:r>
          </a:p>
        </p:txBody>
      </p:sp>
      <p:cxnSp>
        <p:nvCxnSpPr>
          <p:cNvPr id="18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349DF-DCAF-4BA1-BA62-F51BF9DD1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b="1"/>
              <a:t>Chair:</a:t>
            </a:r>
            <a:r>
              <a:rPr lang="en-US" sz="2400"/>
              <a:t> Senobia D. Crawford, PT, PhD, Hampton University</a:t>
            </a:r>
          </a:p>
          <a:p>
            <a:r>
              <a:rPr lang="en-US" sz="2400" b="1"/>
              <a:t>Vice Chair:</a:t>
            </a:r>
            <a:r>
              <a:rPr lang="en-US" sz="2400"/>
              <a:t> Bernadette Williams York, PT, DSc, GCS, University of Washington</a:t>
            </a:r>
          </a:p>
          <a:p>
            <a:r>
              <a:rPr lang="en-US" sz="2400" b="1"/>
              <a:t>Secretary:</a:t>
            </a:r>
            <a:r>
              <a:rPr lang="en-US" sz="2400"/>
              <a:t> A. Lynn Millar, PT, PhD, FACSM, Winston-Salem State University</a:t>
            </a:r>
          </a:p>
          <a:p>
            <a:r>
              <a:rPr lang="en-US" sz="2400" b="1"/>
              <a:t>Nominating Committee: </a:t>
            </a:r>
            <a:r>
              <a:rPr lang="en-US" sz="2400"/>
              <a:t>Veronica Jackson, PT, DPT, WCC, ACCE, Alabama State University</a:t>
            </a:r>
          </a:p>
          <a:p>
            <a:r>
              <a:rPr lang="en-US" sz="2400" b="1"/>
              <a:t>Nominating Committee: </a:t>
            </a:r>
            <a:r>
              <a:rPr lang="en-US" sz="2400"/>
              <a:t> Dawn S. Brown, PT, DPT, OCS, Northern Illinois University    </a:t>
            </a:r>
          </a:p>
          <a:p>
            <a:r>
              <a:rPr lang="en-US" sz="2400" b="1"/>
              <a:t>ACAPT Staff Liaison </a:t>
            </a:r>
            <a:r>
              <a:rPr lang="en-US" sz="2400"/>
              <a:t>– Emmanuel John, PT, DPT, MBA, Chapman University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81106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C355D-AA9A-415F-8E94-4C5BDD7A4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What is the DEI Consortium?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21E82149-3897-462A-8267-BB7BB03B4E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33957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573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477A6-BAE6-4007-97B3-E0DF08F43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Purpose and 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F84BA3-E3D2-42E3-9F09-0E04CBACC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55534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327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BFC1E7-D407-4A10-BD67-E97F660F7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3400" b="1">
                <a:solidFill>
                  <a:srgbClr val="FFFFFF"/>
                </a:solidFill>
              </a:rPr>
              <a:t>DEI Consortium Accomplishments to Date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BED62D-98C0-458F-A6C4-A2BD957B75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83008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795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675C8-9F1F-40D7-9607-CD3B850A7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Privilege Walk</a:t>
            </a:r>
          </a:p>
        </p:txBody>
      </p:sp>
      <p:pic>
        <p:nvPicPr>
          <p:cNvPr id="4" name="Online Media 3" title="Privilege Walk">
            <a:hlinkClick r:id="" action="ppaction://media"/>
            <a:extLst>
              <a:ext uri="{FF2B5EF4-FFF2-40B4-BE49-F238E27FC236}">
                <a16:creationId xmlns:a16="http://schemas.microsoft.com/office/drawing/2014/main" id="{1BBE0C8D-AD9C-4ECF-ABAF-2525D14FBD9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74276" y="1338606"/>
            <a:ext cx="8748075" cy="515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15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C450F-CAB5-4DEE-A503-B9EF4D074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232"/>
            <a:ext cx="3374136" cy="5504688"/>
          </a:xfrm>
        </p:spPr>
        <p:txBody>
          <a:bodyPr>
            <a:normAutofit/>
          </a:bodyPr>
          <a:lstStyle/>
          <a:p>
            <a:r>
              <a:rPr lang="en-US" b="1" dirty="0"/>
              <a:t>Privilege Walk 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3007FF-B04A-4D1C-AC5F-07F6887FB4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595390"/>
              </p:ext>
            </p:extLst>
          </p:nvPr>
        </p:nvGraphicFramePr>
        <p:xfrm>
          <a:off x="5093208" y="71323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3925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8E6663-C4AE-42C4-A141-53994A5F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DEI Initiatives at Various Institutions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5358CE-09E8-4EE5-B28A-B571A4E410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01983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3717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573</Words>
  <Application>Microsoft Office PowerPoint</Application>
  <PresentationFormat>Widescreen</PresentationFormat>
  <Paragraphs>92</Paragraphs>
  <Slides>14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Diversity, Equity and Inclusion (DEI)  Consortium</vt:lpstr>
      <vt:lpstr>Agenda</vt:lpstr>
      <vt:lpstr>DEI Leadership</vt:lpstr>
      <vt:lpstr>What is the DEI Consortium?</vt:lpstr>
      <vt:lpstr>Purpose and Objectives</vt:lpstr>
      <vt:lpstr>DEI Consortium Accomplishments to Date</vt:lpstr>
      <vt:lpstr>Privilege Walk</vt:lpstr>
      <vt:lpstr>Privilege Walk Discussion</vt:lpstr>
      <vt:lpstr>DEI Initiatives at Various Institutions</vt:lpstr>
      <vt:lpstr>How to Join the DEI Consortium</vt:lpstr>
      <vt:lpstr>    Programming at ELC 2019 </vt:lpstr>
      <vt:lpstr>PowerPoint Presentation</vt:lpstr>
      <vt:lpstr>DEI Future Initiatives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Diversity, Equity and Inclusion (DEI)  Consortium</dc:title>
  <dc:creator>Dawn Brown</dc:creator>
  <cp:lastModifiedBy>Dawn Brown</cp:lastModifiedBy>
  <cp:revision>2</cp:revision>
  <dcterms:created xsi:type="dcterms:W3CDTF">2019-10-17T23:29:02Z</dcterms:created>
  <dcterms:modified xsi:type="dcterms:W3CDTF">2019-10-17T23:35:07Z</dcterms:modified>
</cp:coreProperties>
</file>